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73" r:id="rId3"/>
    <p:sldId id="279" r:id="rId4"/>
    <p:sldId id="258" r:id="rId5"/>
    <p:sldId id="266" r:id="rId6"/>
    <p:sldId id="261" r:id="rId7"/>
    <p:sldId id="271" r:id="rId8"/>
    <p:sldId id="277" r:id="rId9"/>
    <p:sldId id="278" r:id="rId10"/>
    <p:sldId id="262" r:id="rId11"/>
    <p:sldId id="267" r:id="rId12"/>
    <p:sldId id="268" r:id="rId13"/>
    <p:sldId id="269" r:id="rId14"/>
    <p:sldId id="270" r:id="rId15"/>
    <p:sldId id="263" r:id="rId16"/>
    <p:sldId id="264" r:id="rId17"/>
    <p:sldId id="265" r:id="rId18"/>
    <p:sldId id="275" r:id="rId19"/>
    <p:sldId id="276" r:id="rId20"/>
    <p:sldId id="272" r:id="rId21"/>
    <p:sldId id="274"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770D65-32CF-4EB3-ADCA-D3B8B0313B57}" v="917" dt="2019-03-05T15:41:59.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60"/>
  </p:normalViewPr>
  <p:slideViewPr>
    <p:cSldViewPr snapToGrid="0">
      <p:cViewPr varScale="1">
        <p:scale>
          <a:sx n="68" d="100"/>
          <a:sy n="68" d="100"/>
        </p:scale>
        <p:origin x="8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Aldous" userId="1396564f-7477-4bff-8558-3170342631cd" providerId="ADAL" clId="{F6770D65-32CF-4EB3-ADCA-D3B8B0313B57}"/>
    <pc:docChg chg="custSel addSld delSld modSld">
      <pc:chgData name="Justine Aldous" userId="1396564f-7477-4bff-8558-3170342631cd" providerId="ADAL" clId="{F6770D65-32CF-4EB3-ADCA-D3B8B0313B57}" dt="2019-03-05T16:10:04.097" v="1187" actId="14100"/>
      <pc:docMkLst>
        <pc:docMk/>
      </pc:docMkLst>
      <pc:sldChg chg="modSp">
        <pc:chgData name="Justine Aldous" userId="1396564f-7477-4bff-8558-3170342631cd" providerId="ADAL" clId="{F6770D65-32CF-4EB3-ADCA-D3B8B0313B57}" dt="2019-03-05T15:04:58.327" v="883" actId="255"/>
        <pc:sldMkLst>
          <pc:docMk/>
          <pc:sldMk cId="1319106731" sldId="258"/>
        </pc:sldMkLst>
        <pc:spChg chg="mod">
          <ac:chgData name="Justine Aldous" userId="1396564f-7477-4bff-8558-3170342631cd" providerId="ADAL" clId="{F6770D65-32CF-4EB3-ADCA-D3B8B0313B57}" dt="2019-03-05T15:04:58.327" v="883" actId="255"/>
          <ac:spMkLst>
            <pc:docMk/>
            <pc:sldMk cId="1319106731" sldId="258"/>
            <ac:spMk id="2" creationId="{00000000-0000-0000-0000-000000000000}"/>
          </ac:spMkLst>
        </pc:spChg>
        <pc:spChg chg="mod">
          <ac:chgData name="Justine Aldous" userId="1396564f-7477-4bff-8558-3170342631cd" providerId="ADAL" clId="{F6770D65-32CF-4EB3-ADCA-D3B8B0313B57}" dt="2019-03-05T14:35:13.838" v="793" actId="20577"/>
          <ac:spMkLst>
            <pc:docMk/>
            <pc:sldMk cId="1319106731" sldId="258"/>
            <ac:spMk id="3" creationId="{00000000-0000-0000-0000-000000000000}"/>
          </ac:spMkLst>
        </pc:spChg>
      </pc:sldChg>
      <pc:sldChg chg="modSp">
        <pc:chgData name="Justine Aldous" userId="1396564f-7477-4bff-8558-3170342631cd" providerId="ADAL" clId="{F6770D65-32CF-4EB3-ADCA-D3B8B0313B57}" dt="2019-03-05T15:05:47.432" v="888" actId="255"/>
        <pc:sldMkLst>
          <pc:docMk/>
          <pc:sldMk cId="3974440620" sldId="261"/>
        </pc:sldMkLst>
        <pc:spChg chg="mod">
          <ac:chgData name="Justine Aldous" userId="1396564f-7477-4bff-8558-3170342631cd" providerId="ADAL" clId="{F6770D65-32CF-4EB3-ADCA-D3B8B0313B57}" dt="2019-03-05T15:05:47.432" v="888" actId="255"/>
          <ac:spMkLst>
            <pc:docMk/>
            <pc:sldMk cId="3974440620" sldId="261"/>
            <ac:spMk id="2" creationId="{00000000-0000-0000-0000-000000000000}"/>
          </ac:spMkLst>
        </pc:spChg>
      </pc:sldChg>
      <pc:sldChg chg="modSp">
        <pc:chgData name="Justine Aldous" userId="1396564f-7477-4bff-8558-3170342631cd" providerId="ADAL" clId="{F6770D65-32CF-4EB3-ADCA-D3B8B0313B57}" dt="2019-03-05T15:07:36.262" v="893" actId="255"/>
        <pc:sldMkLst>
          <pc:docMk/>
          <pc:sldMk cId="2356936504" sldId="262"/>
        </pc:sldMkLst>
        <pc:spChg chg="mod">
          <ac:chgData name="Justine Aldous" userId="1396564f-7477-4bff-8558-3170342631cd" providerId="ADAL" clId="{F6770D65-32CF-4EB3-ADCA-D3B8B0313B57}" dt="2019-03-05T15:07:36.262" v="893" actId="255"/>
          <ac:spMkLst>
            <pc:docMk/>
            <pc:sldMk cId="2356936504" sldId="262"/>
            <ac:spMk id="2" creationId="{00000000-0000-0000-0000-000000000000}"/>
          </ac:spMkLst>
        </pc:spChg>
        <pc:picChg chg="mod">
          <ac:chgData name="Justine Aldous" userId="1396564f-7477-4bff-8558-3170342631cd" providerId="ADAL" clId="{F6770D65-32CF-4EB3-ADCA-D3B8B0313B57}" dt="2019-03-05T14:53:45.154" v="807" actId="1076"/>
          <ac:picMkLst>
            <pc:docMk/>
            <pc:sldMk cId="2356936504" sldId="262"/>
            <ac:picMk id="5" creationId="{54B27F69-A497-4139-AFD2-756D7B704A90}"/>
          </ac:picMkLst>
        </pc:picChg>
      </pc:sldChg>
      <pc:sldChg chg="modSp">
        <pc:chgData name="Justine Aldous" userId="1396564f-7477-4bff-8558-3170342631cd" providerId="ADAL" clId="{F6770D65-32CF-4EB3-ADCA-D3B8B0313B57}" dt="2019-03-05T16:10:04.097" v="1187" actId="14100"/>
        <pc:sldMkLst>
          <pc:docMk/>
          <pc:sldMk cId="2236804536" sldId="264"/>
        </pc:sldMkLst>
        <pc:spChg chg="mod">
          <ac:chgData name="Justine Aldous" userId="1396564f-7477-4bff-8558-3170342631cd" providerId="ADAL" clId="{F6770D65-32CF-4EB3-ADCA-D3B8B0313B57}" dt="2019-03-05T16:10:04.097" v="1187" actId="14100"/>
          <ac:spMkLst>
            <pc:docMk/>
            <pc:sldMk cId="2236804536" sldId="264"/>
            <ac:spMk id="2" creationId="{00000000-0000-0000-0000-000000000000}"/>
          </ac:spMkLst>
        </pc:spChg>
      </pc:sldChg>
      <pc:sldChg chg="modSp modAnim">
        <pc:chgData name="Justine Aldous" userId="1396564f-7477-4bff-8558-3170342631cd" providerId="ADAL" clId="{F6770D65-32CF-4EB3-ADCA-D3B8B0313B57}" dt="2019-03-05T14:33:55.794" v="773" actId="20577"/>
        <pc:sldMkLst>
          <pc:docMk/>
          <pc:sldMk cId="2428936896" sldId="265"/>
        </pc:sldMkLst>
        <pc:spChg chg="mod">
          <ac:chgData name="Justine Aldous" userId="1396564f-7477-4bff-8558-3170342631cd" providerId="ADAL" clId="{F6770D65-32CF-4EB3-ADCA-D3B8B0313B57}" dt="2019-03-05T14:24:39.148" v="75" actId="20577"/>
          <ac:spMkLst>
            <pc:docMk/>
            <pc:sldMk cId="2428936896" sldId="265"/>
            <ac:spMk id="2" creationId="{00000000-0000-0000-0000-000000000000}"/>
          </ac:spMkLst>
        </pc:spChg>
        <pc:spChg chg="mod">
          <ac:chgData name="Justine Aldous" userId="1396564f-7477-4bff-8558-3170342631cd" providerId="ADAL" clId="{F6770D65-32CF-4EB3-ADCA-D3B8B0313B57}" dt="2019-03-05T14:33:55.794" v="773" actId="20577"/>
          <ac:spMkLst>
            <pc:docMk/>
            <pc:sldMk cId="2428936896" sldId="265"/>
            <ac:spMk id="3" creationId="{00000000-0000-0000-0000-000000000000}"/>
          </ac:spMkLst>
        </pc:spChg>
      </pc:sldChg>
      <pc:sldChg chg="modSp">
        <pc:chgData name="Justine Aldous" userId="1396564f-7477-4bff-8558-3170342631cd" providerId="ADAL" clId="{F6770D65-32CF-4EB3-ADCA-D3B8B0313B57}" dt="2019-03-05T15:05:21.835" v="886" actId="14100"/>
        <pc:sldMkLst>
          <pc:docMk/>
          <pc:sldMk cId="1061944333" sldId="266"/>
        </pc:sldMkLst>
        <pc:spChg chg="mod">
          <ac:chgData name="Justine Aldous" userId="1396564f-7477-4bff-8558-3170342631cd" providerId="ADAL" clId="{F6770D65-32CF-4EB3-ADCA-D3B8B0313B57}" dt="2019-03-05T15:05:21.835" v="886" actId="14100"/>
          <ac:spMkLst>
            <pc:docMk/>
            <pc:sldMk cId="1061944333" sldId="266"/>
            <ac:spMk id="2" creationId="{117C6E31-1320-4E84-A448-5315FD0A2DD2}"/>
          </ac:spMkLst>
        </pc:spChg>
        <pc:spChg chg="mod">
          <ac:chgData name="Justine Aldous" userId="1396564f-7477-4bff-8558-3170342631cd" providerId="ADAL" clId="{F6770D65-32CF-4EB3-ADCA-D3B8B0313B57}" dt="2019-03-05T14:00:32.248" v="19" actId="20577"/>
          <ac:spMkLst>
            <pc:docMk/>
            <pc:sldMk cId="1061944333" sldId="266"/>
            <ac:spMk id="3" creationId="{60288325-3938-4281-A3D4-274405FBCFDA}"/>
          </ac:spMkLst>
        </pc:spChg>
      </pc:sldChg>
      <pc:sldChg chg="delSp modSp modAnim delDesignElem">
        <pc:chgData name="Justine Aldous" userId="1396564f-7477-4bff-8558-3170342631cd" providerId="ADAL" clId="{F6770D65-32CF-4EB3-ADCA-D3B8B0313B57}" dt="2019-03-05T15:15:15.870" v="1037" actId="20577"/>
        <pc:sldMkLst>
          <pc:docMk/>
          <pc:sldMk cId="2405362233" sldId="267"/>
        </pc:sldMkLst>
        <pc:spChg chg="mod">
          <ac:chgData name="Justine Aldous" userId="1396564f-7477-4bff-8558-3170342631cd" providerId="ADAL" clId="{F6770D65-32CF-4EB3-ADCA-D3B8B0313B57}" dt="2019-03-05T15:14:05.977" v="935" actId="1076"/>
          <ac:spMkLst>
            <pc:docMk/>
            <pc:sldMk cId="2405362233" sldId="267"/>
            <ac:spMk id="2" creationId="{6C97A440-1471-4EBA-92D9-FFA1A3F27320}"/>
          </ac:spMkLst>
        </pc:spChg>
        <pc:spChg chg="mod">
          <ac:chgData name="Justine Aldous" userId="1396564f-7477-4bff-8558-3170342631cd" providerId="ADAL" clId="{F6770D65-32CF-4EB3-ADCA-D3B8B0313B57}" dt="2019-03-05T15:15:15.870" v="1037" actId="20577"/>
          <ac:spMkLst>
            <pc:docMk/>
            <pc:sldMk cId="2405362233" sldId="267"/>
            <ac:spMk id="3" creationId="{2933CC2F-3E43-4552-BC09-B3913F445950}"/>
          </ac:spMkLst>
        </pc:spChg>
        <pc:spChg chg="del">
          <ac:chgData name="Justine Aldous" userId="1396564f-7477-4bff-8558-3170342631cd" providerId="ADAL" clId="{F6770D65-32CF-4EB3-ADCA-D3B8B0313B57}" dt="2019-03-05T15:06:35.940" v="891"/>
          <ac:spMkLst>
            <pc:docMk/>
            <pc:sldMk cId="2405362233" sldId="267"/>
            <ac:spMk id="10" creationId="{EB6743CF-E74B-4A3C-A785-599069DB89DF}"/>
          </ac:spMkLst>
        </pc:spChg>
      </pc:sldChg>
      <pc:sldChg chg="modSp">
        <pc:chgData name="Justine Aldous" userId="1396564f-7477-4bff-8558-3170342631cd" providerId="ADAL" clId="{F6770D65-32CF-4EB3-ADCA-D3B8B0313B57}" dt="2019-03-05T15:42:07.510" v="1186" actId="1076"/>
        <pc:sldMkLst>
          <pc:docMk/>
          <pc:sldMk cId="733652322" sldId="268"/>
        </pc:sldMkLst>
        <pc:spChg chg="mod">
          <ac:chgData name="Justine Aldous" userId="1396564f-7477-4bff-8558-3170342631cd" providerId="ADAL" clId="{F6770D65-32CF-4EB3-ADCA-D3B8B0313B57}" dt="2019-03-05T15:42:07.510" v="1186" actId="1076"/>
          <ac:spMkLst>
            <pc:docMk/>
            <pc:sldMk cId="733652322" sldId="268"/>
            <ac:spMk id="3" creationId="{1E4379C1-D15A-4BD2-8049-F96A5811E783}"/>
          </ac:spMkLst>
        </pc:spChg>
      </pc:sldChg>
      <pc:sldChg chg="delSp delDesignElem">
        <pc:chgData name="Justine Aldous" userId="1396564f-7477-4bff-8558-3170342631cd" providerId="ADAL" clId="{F6770D65-32CF-4EB3-ADCA-D3B8B0313B57}" dt="2019-03-05T15:06:35.940" v="891"/>
        <pc:sldMkLst>
          <pc:docMk/>
          <pc:sldMk cId="4181569028" sldId="269"/>
        </pc:sldMkLst>
        <pc:spChg chg="del">
          <ac:chgData name="Justine Aldous" userId="1396564f-7477-4bff-8558-3170342631cd" providerId="ADAL" clId="{F6770D65-32CF-4EB3-ADCA-D3B8B0313B57}" dt="2019-03-05T15:06:35.940" v="891"/>
          <ac:spMkLst>
            <pc:docMk/>
            <pc:sldMk cId="4181569028" sldId="269"/>
            <ac:spMk id="7" creationId="{EB6743CF-E74B-4A3C-A785-599069DB89DF}"/>
          </ac:spMkLst>
        </pc:spChg>
      </pc:sldChg>
      <pc:sldChg chg="modSp">
        <pc:chgData name="Justine Aldous" userId="1396564f-7477-4bff-8558-3170342631cd" providerId="ADAL" clId="{F6770D65-32CF-4EB3-ADCA-D3B8B0313B57}" dt="2019-03-05T15:25:12.401" v="1058" actId="14826"/>
        <pc:sldMkLst>
          <pc:docMk/>
          <pc:sldMk cId="1831489863" sldId="272"/>
        </pc:sldMkLst>
        <pc:picChg chg="mod">
          <ac:chgData name="Justine Aldous" userId="1396564f-7477-4bff-8558-3170342631cd" providerId="ADAL" clId="{F6770D65-32CF-4EB3-ADCA-D3B8B0313B57}" dt="2019-03-05T15:25:12.401" v="1058" actId="14826"/>
          <ac:picMkLst>
            <pc:docMk/>
            <pc:sldMk cId="1831489863" sldId="272"/>
            <ac:picMk id="3" creationId="{B1909874-4682-49EC-A372-AB61A613C870}"/>
          </ac:picMkLst>
        </pc:picChg>
      </pc:sldChg>
      <pc:sldChg chg="modSp modAnim">
        <pc:chgData name="Justine Aldous" userId="1396564f-7477-4bff-8558-3170342631cd" providerId="ADAL" clId="{F6770D65-32CF-4EB3-ADCA-D3B8B0313B57}" dt="2019-03-05T14:34:45.605" v="783" actId="5793"/>
        <pc:sldMkLst>
          <pc:docMk/>
          <pc:sldMk cId="538677343" sldId="273"/>
        </pc:sldMkLst>
        <pc:spChg chg="mod">
          <ac:chgData name="Justine Aldous" userId="1396564f-7477-4bff-8558-3170342631cd" providerId="ADAL" clId="{F6770D65-32CF-4EB3-ADCA-D3B8B0313B57}" dt="2019-03-05T14:34:45.605" v="783" actId="5793"/>
          <ac:spMkLst>
            <pc:docMk/>
            <pc:sldMk cId="538677343" sldId="273"/>
            <ac:spMk id="3" creationId="{1F6BE2D9-629D-44AF-82EF-858D4EDDCF3D}"/>
          </ac:spMkLst>
        </pc:spChg>
      </pc:sldChg>
      <pc:sldChg chg="modSp add">
        <pc:chgData name="Justine Aldous" userId="1396564f-7477-4bff-8558-3170342631cd" providerId="ADAL" clId="{F6770D65-32CF-4EB3-ADCA-D3B8B0313B57}" dt="2019-03-05T15:29:53.592" v="1150" actId="1076"/>
        <pc:sldMkLst>
          <pc:docMk/>
          <pc:sldMk cId="53761450" sldId="274"/>
        </pc:sldMkLst>
        <pc:spChg chg="mod">
          <ac:chgData name="Justine Aldous" userId="1396564f-7477-4bff-8558-3170342631cd" providerId="ADAL" clId="{F6770D65-32CF-4EB3-ADCA-D3B8B0313B57}" dt="2019-03-05T15:29:53.592" v="1150" actId="1076"/>
          <ac:spMkLst>
            <pc:docMk/>
            <pc:sldMk cId="53761450" sldId="274"/>
            <ac:spMk id="2" creationId="{1D9CA764-6372-432E-A7FC-C5FB05A9C1D3}"/>
          </ac:spMkLst>
        </pc:spChg>
        <pc:spChg chg="mod">
          <ac:chgData name="Justine Aldous" userId="1396564f-7477-4bff-8558-3170342631cd" providerId="ADAL" clId="{F6770D65-32CF-4EB3-ADCA-D3B8B0313B57}" dt="2019-03-05T15:29:41.807" v="1149" actId="14100"/>
          <ac:spMkLst>
            <pc:docMk/>
            <pc:sldMk cId="53761450" sldId="274"/>
            <ac:spMk id="3" creationId="{FBF20131-85D5-4E4D-832E-2DF3CEDF4A68}"/>
          </ac:spMkLst>
        </pc:spChg>
      </pc:sldChg>
      <pc:sldChg chg="add del">
        <pc:chgData name="Justine Aldous" userId="1396564f-7477-4bff-8558-3170342631cd" providerId="ADAL" clId="{F6770D65-32CF-4EB3-ADCA-D3B8B0313B57}" dt="2019-03-05T14:21:10.440" v="21" actId="2696"/>
        <pc:sldMkLst>
          <pc:docMk/>
          <pc:sldMk cId="3843651149" sldId="274"/>
        </pc:sldMkLst>
      </pc:sldChg>
      <pc:sldChg chg="modSp add">
        <pc:chgData name="Justine Aldous" userId="1396564f-7477-4bff-8558-3170342631cd" providerId="ADAL" clId="{F6770D65-32CF-4EB3-ADCA-D3B8B0313B57}" dt="2019-03-05T14:27:49.766" v="366" actId="20577"/>
        <pc:sldMkLst>
          <pc:docMk/>
          <pc:sldMk cId="378677379" sldId="275"/>
        </pc:sldMkLst>
        <pc:spChg chg="mod">
          <ac:chgData name="Justine Aldous" userId="1396564f-7477-4bff-8558-3170342631cd" providerId="ADAL" clId="{F6770D65-32CF-4EB3-ADCA-D3B8B0313B57}" dt="2019-03-05T14:27:49.766" v="366" actId="20577"/>
          <ac:spMkLst>
            <pc:docMk/>
            <pc:sldMk cId="378677379" sldId="275"/>
            <ac:spMk id="3" creationId="{00000000-0000-0000-0000-000000000000}"/>
          </ac:spMkLst>
        </pc:spChg>
      </pc:sldChg>
      <pc:sldChg chg="modSp add modAnim">
        <pc:chgData name="Justine Aldous" userId="1396564f-7477-4bff-8558-3170342631cd" providerId="ADAL" clId="{F6770D65-32CF-4EB3-ADCA-D3B8B0313B57}" dt="2019-03-05T15:16:40.198" v="1057" actId="15"/>
        <pc:sldMkLst>
          <pc:docMk/>
          <pc:sldMk cId="248884657" sldId="276"/>
        </pc:sldMkLst>
        <pc:spChg chg="mod">
          <ac:chgData name="Justine Aldous" userId="1396564f-7477-4bff-8558-3170342631cd" providerId="ADAL" clId="{F6770D65-32CF-4EB3-ADCA-D3B8B0313B57}" dt="2019-03-05T14:28:32.202" v="394" actId="20577"/>
          <ac:spMkLst>
            <pc:docMk/>
            <pc:sldMk cId="248884657" sldId="276"/>
            <ac:spMk id="2" creationId="{00000000-0000-0000-0000-000000000000}"/>
          </ac:spMkLst>
        </pc:spChg>
        <pc:spChg chg="mod">
          <ac:chgData name="Justine Aldous" userId="1396564f-7477-4bff-8558-3170342631cd" providerId="ADAL" clId="{F6770D65-32CF-4EB3-ADCA-D3B8B0313B57}" dt="2019-03-05T15:16:40.198" v="1057" actId="15"/>
          <ac:spMkLst>
            <pc:docMk/>
            <pc:sldMk cId="248884657" sldId="276"/>
            <ac:spMk id="3" creationId="{00000000-0000-0000-0000-000000000000}"/>
          </ac:spMkLst>
        </pc:spChg>
      </pc:sldChg>
      <pc:sldChg chg="modSp add">
        <pc:chgData name="Justine Aldous" userId="1396564f-7477-4bff-8558-3170342631cd" providerId="ADAL" clId="{F6770D65-32CF-4EB3-ADCA-D3B8B0313B57}" dt="2019-03-05T15:07:00.418" v="892" actId="1076"/>
        <pc:sldMkLst>
          <pc:docMk/>
          <pc:sldMk cId="530210594" sldId="277"/>
        </pc:sldMkLst>
        <pc:spChg chg="mod">
          <ac:chgData name="Justine Aldous" userId="1396564f-7477-4bff-8558-3170342631cd" providerId="ADAL" clId="{F6770D65-32CF-4EB3-ADCA-D3B8B0313B57}" dt="2019-03-05T15:07:00.418" v="892" actId="1076"/>
          <ac:spMkLst>
            <pc:docMk/>
            <pc:sldMk cId="530210594" sldId="277"/>
            <ac:spMk id="4" creationId="{A2F0FEDF-24D3-45D5-B38B-8F42FE922E96}"/>
          </ac:spMkLst>
        </pc:spChg>
        <pc:spChg chg="mod">
          <ac:chgData name="Justine Aldous" userId="1396564f-7477-4bff-8558-3170342631cd" providerId="ADAL" clId="{F6770D65-32CF-4EB3-ADCA-D3B8B0313B57}" dt="2019-03-05T14:53:04.791" v="803" actId="1076"/>
          <ac:spMkLst>
            <pc:docMk/>
            <pc:sldMk cId="530210594" sldId="277"/>
            <ac:spMk id="5" creationId="{C29F1A11-5C5F-4868-A245-BD4E70B63510}"/>
          </ac:spMkLst>
        </pc:spChg>
        <pc:spChg chg="mod">
          <ac:chgData name="Justine Aldous" userId="1396564f-7477-4bff-8558-3170342631cd" providerId="ADAL" clId="{F6770D65-32CF-4EB3-ADCA-D3B8B0313B57}" dt="2019-03-05T14:53:24.186" v="806" actId="1076"/>
          <ac:spMkLst>
            <pc:docMk/>
            <pc:sldMk cId="530210594" sldId="277"/>
            <ac:spMk id="6" creationId="{A5A74456-7B99-42C3-B29E-FB26DBC6F772}"/>
          </ac:spMkLst>
        </pc:spChg>
        <pc:picChg chg="mod">
          <ac:chgData name="Justine Aldous" userId="1396564f-7477-4bff-8558-3170342631cd" providerId="ADAL" clId="{F6770D65-32CF-4EB3-ADCA-D3B8B0313B57}" dt="2019-03-05T14:53:17.621" v="805" actId="14100"/>
          <ac:picMkLst>
            <pc:docMk/>
            <pc:sldMk cId="530210594" sldId="277"/>
            <ac:picMk id="3" creationId="{AE3CAD7E-A2D1-416B-96AE-E3F8EC94D6D0}"/>
          </ac:picMkLst>
        </pc:picChg>
      </pc:sldChg>
      <pc:sldChg chg="modSp add">
        <pc:chgData name="Justine Aldous" userId="1396564f-7477-4bff-8558-3170342631cd" providerId="ADAL" clId="{F6770D65-32CF-4EB3-ADCA-D3B8B0313B57}" dt="2019-03-05T14:59:33.720" v="814" actId="1076"/>
        <pc:sldMkLst>
          <pc:docMk/>
          <pc:sldMk cId="1415523243" sldId="278"/>
        </pc:sldMkLst>
        <pc:spChg chg="mod">
          <ac:chgData name="Justine Aldous" userId="1396564f-7477-4bff-8558-3170342631cd" providerId="ADAL" clId="{F6770D65-32CF-4EB3-ADCA-D3B8B0313B57}" dt="2019-03-05T14:59:26.481" v="813" actId="1076"/>
          <ac:spMkLst>
            <pc:docMk/>
            <pc:sldMk cId="1415523243" sldId="278"/>
            <ac:spMk id="4" creationId="{A2F0FEDF-24D3-45D5-B38B-8F42FE922E96}"/>
          </ac:spMkLst>
        </pc:spChg>
        <pc:spChg chg="mod">
          <ac:chgData name="Justine Aldous" userId="1396564f-7477-4bff-8558-3170342631cd" providerId="ADAL" clId="{F6770D65-32CF-4EB3-ADCA-D3B8B0313B57}" dt="2019-03-05T14:59:20.312" v="812" actId="1076"/>
          <ac:spMkLst>
            <pc:docMk/>
            <pc:sldMk cId="1415523243" sldId="278"/>
            <ac:spMk id="5" creationId="{C29F1A11-5C5F-4868-A245-BD4E70B63510}"/>
          </ac:spMkLst>
        </pc:spChg>
        <pc:spChg chg="mod">
          <ac:chgData name="Justine Aldous" userId="1396564f-7477-4bff-8558-3170342631cd" providerId="ADAL" clId="{F6770D65-32CF-4EB3-ADCA-D3B8B0313B57}" dt="2019-03-05T14:59:33.720" v="814" actId="1076"/>
          <ac:spMkLst>
            <pc:docMk/>
            <pc:sldMk cId="1415523243" sldId="278"/>
            <ac:spMk id="6" creationId="{A5A74456-7B99-42C3-B29E-FB26DBC6F772}"/>
          </ac:spMkLst>
        </pc:spChg>
        <pc:picChg chg="mod">
          <ac:chgData name="Justine Aldous" userId="1396564f-7477-4bff-8558-3170342631cd" providerId="ADAL" clId="{F6770D65-32CF-4EB3-ADCA-D3B8B0313B57}" dt="2019-03-05T14:59:02.441" v="810" actId="14100"/>
          <ac:picMkLst>
            <pc:docMk/>
            <pc:sldMk cId="1415523243" sldId="278"/>
            <ac:picMk id="3" creationId="{AE3CAD7E-A2D1-416B-96AE-E3F8EC94D6D0}"/>
          </ac:picMkLst>
        </pc:picChg>
      </pc:sldChg>
      <pc:sldChg chg="modSp add">
        <pc:chgData name="Justine Aldous" userId="1396564f-7477-4bff-8558-3170342631cd" providerId="ADAL" clId="{F6770D65-32CF-4EB3-ADCA-D3B8B0313B57}" dt="2019-03-05T15:04:16.384" v="880" actId="255"/>
        <pc:sldMkLst>
          <pc:docMk/>
          <pc:sldMk cId="770949046" sldId="279"/>
        </pc:sldMkLst>
        <pc:spChg chg="mod">
          <ac:chgData name="Justine Aldous" userId="1396564f-7477-4bff-8558-3170342631cd" providerId="ADAL" clId="{F6770D65-32CF-4EB3-ADCA-D3B8B0313B57}" dt="2019-03-05T15:03:44.973" v="856" actId="20577"/>
          <ac:spMkLst>
            <pc:docMk/>
            <pc:sldMk cId="770949046" sldId="279"/>
            <ac:spMk id="2" creationId="{D42801B9-D705-4D68-BF3B-D70A04CCEEB5}"/>
          </ac:spMkLst>
        </pc:spChg>
        <pc:spChg chg="mod">
          <ac:chgData name="Justine Aldous" userId="1396564f-7477-4bff-8558-3170342631cd" providerId="ADAL" clId="{F6770D65-32CF-4EB3-ADCA-D3B8B0313B57}" dt="2019-03-05T15:04:16.384" v="880" actId="255"/>
          <ac:spMkLst>
            <pc:docMk/>
            <pc:sldMk cId="770949046" sldId="279"/>
            <ac:spMk id="3" creationId="{D2451690-D83F-45A3-AF78-1AB3BE4093CD}"/>
          </ac:spMkLst>
        </pc:spChg>
      </pc:sldChg>
    </pc:docChg>
  </pc:docChgLst>
  <pc:docChgLst>
    <pc:chgData name="Justine Aldous" userId="S::justinea@surreyca.org.uk::1396564f-7477-4bff-8558-3170342631cd" providerId="AD" clId="Web-{E43AF2B9-EF1C-A4E2-16AB-AA6BC0A6F64A}"/>
    <pc:docChg chg="modSld">
      <pc:chgData name="Justine Aldous" userId="S::justinea@surreyca.org.uk::1396564f-7477-4bff-8558-3170342631cd" providerId="AD" clId="Web-{E43AF2B9-EF1C-A4E2-16AB-AA6BC0A6F64A}" dt="2019-03-13T14:39:40.142" v="15" actId="20577"/>
      <pc:docMkLst>
        <pc:docMk/>
      </pc:docMkLst>
      <pc:sldChg chg="modSp">
        <pc:chgData name="Justine Aldous" userId="S::justinea@surreyca.org.uk::1396564f-7477-4bff-8558-3170342631cd" providerId="AD" clId="Web-{E43AF2B9-EF1C-A4E2-16AB-AA6BC0A6F64A}" dt="2019-03-13T14:39:40.142" v="14" actId="20577"/>
        <pc:sldMkLst>
          <pc:docMk/>
          <pc:sldMk cId="3378328055" sldId="256"/>
        </pc:sldMkLst>
        <pc:spChg chg="mod">
          <ac:chgData name="Justine Aldous" userId="S::justinea@surreyca.org.uk::1396564f-7477-4bff-8558-3170342631cd" providerId="AD" clId="Web-{E43AF2B9-EF1C-A4E2-16AB-AA6BC0A6F64A}" dt="2019-03-13T14:39:40.142" v="14" actId="20577"/>
          <ac:spMkLst>
            <pc:docMk/>
            <pc:sldMk cId="3378328055" sldId="256"/>
            <ac:spMk id="3" creationId="{00000000-0000-0000-0000-000000000000}"/>
          </ac:spMkLst>
        </pc:spChg>
      </pc:sldChg>
    </pc:docChg>
  </pc:docChgLst>
  <pc:docChgLst>
    <pc:chgData name="Justine Aldous" userId="S::justinea@surreyca.org.uk::1396564f-7477-4bff-8558-3170342631cd" providerId="AD" clId="Web-{C9BF21DC-0FDC-4210-0126-837A4CE530C6}"/>
    <pc:docChg chg="modSld">
      <pc:chgData name="Justine Aldous" userId="S::justinea@surreyca.org.uk::1396564f-7477-4bff-8558-3170342631cd" providerId="AD" clId="Web-{C9BF21DC-0FDC-4210-0126-837A4CE530C6}" dt="2019-03-06T19:59:43.496" v="139" actId="20577"/>
      <pc:docMkLst>
        <pc:docMk/>
      </pc:docMkLst>
      <pc:sldChg chg="modSp">
        <pc:chgData name="Justine Aldous" userId="S::justinea@surreyca.org.uk::1396564f-7477-4bff-8558-3170342631cd" providerId="AD" clId="Web-{C9BF21DC-0FDC-4210-0126-837A4CE530C6}" dt="2019-03-06T19:53:21.121" v="108" actId="20577"/>
        <pc:sldMkLst>
          <pc:docMk/>
          <pc:sldMk cId="1319106731" sldId="258"/>
        </pc:sldMkLst>
        <pc:spChg chg="mod">
          <ac:chgData name="Justine Aldous" userId="S::justinea@surreyca.org.uk::1396564f-7477-4bff-8558-3170342631cd" providerId="AD" clId="Web-{C9BF21DC-0FDC-4210-0126-837A4CE530C6}" dt="2019-03-06T19:53:21.121" v="108" actId="20577"/>
          <ac:spMkLst>
            <pc:docMk/>
            <pc:sldMk cId="1319106731" sldId="258"/>
            <ac:spMk id="3" creationId="{00000000-0000-0000-0000-000000000000}"/>
          </ac:spMkLst>
        </pc:spChg>
      </pc:sldChg>
      <pc:sldChg chg="modSp">
        <pc:chgData name="Justine Aldous" userId="S::justinea@surreyca.org.uk::1396564f-7477-4bff-8558-3170342631cd" providerId="AD" clId="Web-{C9BF21DC-0FDC-4210-0126-837A4CE530C6}" dt="2019-03-06T19:54:04.683" v="120" actId="1076"/>
        <pc:sldMkLst>
          <pc:docMk/>
          <pc:sldMk cId="3974440620" sldId="261"/>
        </pc:sldMkLst>
        <pc:spChg chg="mod">
          <ac:chgData name="Justine Aldous" userId="S::justinea@surreyca.org.uk::1396564f-7477-4bff-8558-3170342631cd" providerId="AD" clId="Web-{C9BF21DC-0FDC-4210-0126-837A4CE530C6}" dt="2019-03-06T19:54:04.683" v="120" actId="1076"/>
          <ac:spMkLst>
            <pc:docMk/>
            <pc:sldMk cId="3974440620" sldId="261"/>
            <ac:spMk id="2" creationId="{00000000-0000-0000-0000-000000000000}"/>
          </ac:spMkLst>
        </pc:spChg>
      </pc:sldChg>
      <pc:sldChg chg="modSp">
        <pc:chgData name="Justine Aldous" userId="S::justinea@surreyca.org.uk::1396564f-7477-4bff-8558-3170342631cd" providerId="AD" clId="Web-{C9BF21DC-0FDC-4210-0126-837A4CE530C6}" dt="2019-03-06T19:55:23.386" v="121" actId="20577"/>
        <pc:sldMkLst>
          <pc:docMk/>
          <pc:sldMk cId="2405362233" sldId="267"/>
        </pc:sldMkLst>
        <pc:spChg chg="mod">
          <ac:chgData name="Justine Aldous" userId="S::justinea@surreyca.org.uk::1396564f-7477-4bff-8558-3170342631cd" providerId="AD" clId="Web-{C9BF21DC-0FDC-4210-0126-837A4CE530C6}" dt="2019-03-06T19:55:23.386" v="121" actId="20577"/>
          <ac:spMkLst>
            <pc:docMk/>
            <pc:sldMk cId="2405362233" sldId="267"/>
            <ac:spMk id="3" creationId="{2933CC2F-3E43-4552-BC09-B3913F445950}"/>
          </ac:spMkLst>
        </pc:spChg>
      </pc:sldChg>
      <pc:sldChg chg="modSp">
        <pc:chgData name="Justine Aldous" userId="S::justinea@surreyca.org.uk::1396564f-7477-4bff-8558-3170342631cd" providerId="AD" clId="Web-{C9BF21DC-0FDC-4210-0126-837A4CE530C6}" dt="2019-03-06T19:59:43.496" v="138" actId="20577"/>
        <pc:sldMkLst>
          <pc:docMk/>
          <pc:sldMk cId="4181569028" sldId="269"/>
        </pc:sldMkLst>
        <pc:spChg chg="mod">
          <ac:chgData name="Justine Aldous" userId="S::justinea@surreyca.org.uk::1396564f-7477-4bff-8558-3170342631cd" providerId="AD" clId="Web-{C9BF21DC-0FDC-4210-0126-837A4CE530C6}" dt="2019-03-06T19:59:43.496" v="138" actId="20577"/>
          <ac:spMkLst>
            <pc:docMk/>
            <pc:sldMk cId="4181569028" sldId="269"/>
            <ac:spMk id="3" creationId="{8EC510E6-BC59-44D1-9EBD-FF22A6A79FB8}"/>
          </ac:spMkLst>
        </pc:spChg>
      </pc:sldChg>
      <pc:sldChg chg="modSp">
        <pc:chgData name="Justine Aldous" userId="S::justinea@surreyca.org.uk::1396564f-7477-4bff-8558-3170342631cd" providerId="AD" clId="Web-{C9BF21DC-0FDC-4210-0126-837A4CE530C6}" dt="2019-03-06T19:50:48.074" v="70" actId="20577"/>
        <pc:sldMkLst>
          <pc:docMk/>
          <pc:sldMk cId="538677343" sldId="273"/>
        </pc:sldMkLst>
        <pc:spChg chg="mod">
          <ac:chgData name="Justine Aldous" userId="S::justinea@surreyca.org.uk::1396564f-7477-4bff-8558-3170342631cd" providerId="AD" clId="Web-{C9BF21DC-0FDC-4210-0126-837A4CE530C6}" dt="2019-03-06T19:50:48.074" v="70" actId="20577"/>
          <ac:spMkLst>
            <pc:docMk/>
            <pc:sldMk cId="538677343" sldId="273"/>
            <ac:spMk id="2" creationId="{6D092F69-D431-49AB-A860-8CDC47C63AC5}"/>
          </ac:spMkLst>
        </pc:spChg>
        <pc:spChg chg="mod">
          <ac:chgData name="Justine Aldous" userId="S::justinea@surreyca.org.uk::1396564f-7477-4bff-8558-3170342631cd" providerId="AD" clId="Web-{C9BF21DC-0FDC-4210-0126-837A4CE530C6}" dt="2019-03-06T19:47:31.011" v="25" actId="20577"/>
          <ac:spMkLst>
            <pc:docMk/>
            <pc:sldMk cId="538677343" sldId="273"/>
            <ac:spMk id="3" creationId="{1F6BE2D9-629D-44AF-82EF-858D4EDDCF3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26E74-B72D-45E6-94D4-4EBD03563582}"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4558DC60-ABB7-4693-9980-F7B5A0F1D5B2}">
      <dgm:prSet custT="1"/>
      <dgm:spPr/>
      <dgm:t>
        <a:bodyPr/>
        <a:lstStyle/>
        <a:p>
          <a:r>
            <a:rPr lang="en-GB" sz="2400" b="1" dirty="0"/>
            <a:t>Problem</a:t>
          </a:r>
          <a:r>
            <a:rPr lang="en-GB" sz="2400" dirty="0"/>
            <a:t> – how does it affect your audience?</a:t>
          </a:r>
          <a:endParaRPr lang="en-US" sz="2400" dirty="0"/>
        </a:p>
      </dgm:t>
    </dgm:pt>
    <dgm:pt modelId="{86BBA2C5-5E3C-4133-AEA1-23ED81441336}" type="parTrans" cxnId="{56FB9660-DCE0-4EE0-87F6-047065C9FF9D}">
      <dgm:prSet/>
      <dgm:spPr/>
      <dgm:t>
        <a:bodyPr/>
        <a:lstStyle/>
        <a:p>
          <a:endParaRPr lang="en-US"/>
        </a:p>
      </dgm:t>
    </dgm:pt>
    <dgm:pt modelId="{B6E1CAAD-EA48-4FC1-BA47-93EDE25E3757}" type="sibTrans" cxnId="{56FB9660-DCE0-4EE0-87F6-047065C9FF9D}">
      <dgm:prSet phldrT="1" phldr="0"/>
      <dgm:spPr/>
      <dgm:t>
        <a:bodyPr/>
        <a:lstStyle/>
        <a:p>
          <a:r>
            <a:rPr lang="en-US" dirty="0"/>
            <a:t>1</a:t>
          </a:r>
        </a:p>
      </dgm:t>
    </dgm:pt>
    <dgm:pt modelId="{FC3CC46B-D995-4E43-AC66-34F4B9C386E3}">
      <dgm:prSet custT="1"/>
      <dgm:spPr/>
      <dgm:t>
        <a:bodyPr/>
        <a:lstStyle/>
        <a:p>
          <a:r>
            <a:rPr lang="en-GB" sz="2400" b="1" dirty="0"/>
            <a:t>Solution</a:t>
          </a:r>
          <a:r>
            <a:rPr lang="en-GB" sz="2300" dirty="0"/>
            <a:t> </a:t>
          </a:r>
          <a:r>
            <a:rPr lang="en-GB" sz="2400" dirty="0"/>
            <a:t>– what difference can your organisation make?</a:t>
          </a:r>
          <a:endParaRPr lang="en-US" sz="2400" dirty="0"/>
        </a:p>
      </dgm:t>
    </dgm:pt>
    <dgm:pt modelId="{A62D29F9-7BBF-4473-9890-ECB7C33CAEE9}" type="parTrans" cxnId="{C0F98A5D-B450-4BFE-A1D5-BFBEA69E10B4}">
      <dgm:prSet/>
      <dgm:spPr/>
      <dgm:t>
        <a:bodyPr/>
        <a:lstStyle/>
        <a:p>
          <a:endParaRPr lang="en-US"/>
        </a:p>
      </dgm:t>
    </dgm:pt>
    <dgm:pt modelId="{FBC0FFFB-8DE8-4F3C-958A-BCD0F2CE7E6E}" type="sibTrans" cxnId="{C0F98A5D-B450-4BFE-A1D5-BFBEA69E10B4}">
      <dgm:prSet phldrT="2" phldr="0"/>
      <dgm:spPr/>
      <dgm:t>
        <a:bodyPr/>
        <a:lstStyle/>
        <a:p>
          <a:r>
            <a:rPr lang="en-US" dirty="0"/>
            <a:t>2</a:t>
          </a:r>
        </a:p>
      </dgm:t>
    </dgm:pt>
    <dgm:pt modelId="{0D9D7182-C5A3-4801-ACFF-4A0D188AE648}">
      <dgm:prSet custT="1"/>
      <dgm:spPr/>
      <dgm:t>
        <a:bodyPr/>
        <a:lstStyle/>
        <a:p>
          <a:r>
            <a:rPr lang="en-GB" sz="2400" b="1" dirty="0"/>
            <a:t>Call to action! </a:t>
          </a:r>
          <a:r>
            <a:rPr lang="en-GB" sz="2400" dirty="0"/>
            <a:t>Ask your audience to do something specific</a:t>
          </a:r>
          <a:endParaRPr lang="en-US" sz="2400" dirty="0"/>
        </a:p>
      </dgm:t>
    </dgm:pt>
    <dgm:pt modelId="{2DE48C70-9E9E-40B8-886A-13F2D3CBD19B}" type="parTrans" cxnId="{CA2FC0F8-5FB6-435A-B209-70A954C92C9A}">
      <dgm:prSet/>
      <dgm:spPr/>
      <dgm:t>
        <a:bodyPr/>
        <a:lstStyle/>
        <a:p>
          <a:endParaRPr lang="en-US"/>
        </a:p>
      </dgm:t>
    </dgm:pt>
    <dgm:pt modelId="{3BB1A50E-04F2-4747-AB65-8B94B25E1EEF}" type="sibTrans" cxnId="{CA2FC0F8-5FB6-435A-B209-70A954C92C9A}">
      <dgm:prSet phldrT="3" phldr="0"/>
      <dgm:spPr/>
      <dgm:t>
        <a:bodyPr/>
        <a:lstStyle/>
        <a:p>
          <a:r>
            <a:rPr lang="en-US" dirty="0"/>
            <a:t>3</a:t>
          </a:r>
        </a:p>
      </dgm:t>
    </dgm:pt>
    <dgm:pt modelId="{98D6F57A-3DD9-47AD-A1A3-C535578CC06D}" type="pres">
      <dgm:prSet presAssocID="{D6F26E74-B72D-45E6-94D4-4EBD03563582}" presName="linearFlow" presStyleCnt="0">
        <dgm:presLayoutVars>
          <dgm:dir/>
          <dgm:animLvl val="lvl"/>
          <dgm:resizeHandles val="exact"/>
        </dgm:presLayoutVars>
      </dgm:prSet>
      <dgm:spPr/>
    </dgm:pt>
    <dgm:pt modelId="{2771CD7B-E30A-45A0-A24D-A00B04E80B6E}" type="pres">
      <dgm:prSet presAssocID="{4558DC60-ABB7-4693-9980-F7B5A0F1D5B2}" presName="compositeNode" presStyleCnt="0"/>
      <dgm:spPr/>
    </dgm:pt>
    <dgm:pt modelId="{6939F1C9-9756-4698-88AD-16FFEC153334}" type="pres">
      <dgm:prSet presAssocID="{4558DC60-ABB7-4693-9980-F7B5A0F1D5B2}" presName="parTx" presStyleLbl="node1" presStyleIdx="0" presStyleCnt="0">
        <dgm:presLayoutVars>
          <dgm:chMax val="0"/>
          <dgm:chPref val="0"/>
          <dgm:bulletEnabled val="1"/>
        </dgm:presLayoutVars>
      </dgm:prSet>
      <dgm:spPr/>
    </dgm:pt>
    <dgm:pt modelId="{229A73DC-600E-4907-81CA-CDC5294DF9DC}" type="pres">
      <dgm:prSet presAssocID="{4558DC60-ABB7-4693-9980-F7B5A0F1D5B2}" presName="parSh" presStyleCnt="0"/>
      <dgm:spPr/>
    </dgm:pt>
    <dgm:pt modelId="{2E27EF16-598C-402A-BA57-960532388074}" type="pres">
      <dgm:prSet presAssocID="{4558DC60-ABB7-4693-9980-F7B5A0F1D5B2}" presName="lineNode" presStyleLbl="alignAccFollowNode1" presStyleIdx="0" presStyleCnt="9"/>
      <dgm:spPr/>
    </dgm:pt>
    <dgm:pt modelId="{136766BE-8AF8-4424-AAB4-5FD1C729C0B5}" type="pres">
      <dgm:prSet presAssocID="{4558DC60-ABB7-4693-9980-F7B5A0F1D5B2}" presName="lineArrowNode" presStyleLbl="alignAccFollowNode1" presStyleIdx="1" presStyleCnt="9"/>
      <dgm:spPr/>
    </dgm:pt>
    <dgm:pt modelId="{8498C8EE-5CC1-4FE1-80CF-64DB0CAC1652}" type="pres">
      <dgm:prSet presAssocID="{B6E1CAAD-EA48-4FC1-BA47-93EDE25E3757}" presName="sibTransNodeCircle" presStyleLbl="alignNode1" presStyleIdx="0" presStyleCnt="3">
        <dgm:presLayoutVars>
          <dgm:chMax val="0"/>
          <dgm:bulletEnabled/>
        </dgm:presLayoutVars>
      </dgm:prSet>
      <dgm:spPr/>
    </dgm:pt>
    <dgm:pt modelId="{58ED3EED-B1D6-454D-8DE8-0DB1F5565E7A}" type="pres">
      <dgm:prSet presAssocID="{B6E1CAAD-EA48-4FC1-BA47-93EDE25E3757}" presName="spacerBetweenCircleAndCallout" presStyleCnt="0">
        <dgm:presLayoutVars/>
      </dgm:prSet>
      <dgm:spPr/>
    </dgm:pt>
    <dgm:pt modelId="{841A5470-03FF-463E-9032-994A746021D4}" type="pres">
      <dgm:prSet presAssocID="{4558DC60-ABB7-4693-9980-F7B5A0F1D5B2}" presName="nodeText" presStyleLbl="alignAccFollowNode1" presStyleIdx="2" presStyleCnt="9">
        <dgm:presLayoutVars>
          <dgm:bulletEnabled val="1"/>
        </dgm:presLayoutVars>
      </dgm:prSet>
      <dgm:spPr/>
    </dgm:pt>
    <dgm:pt modelId="{4906456B-416C-4E97-BE2D-4943E56811CA}" type="pres">
      <dgm:prSet presAssocID="{B6E1CAAD-EA48-4FC1-BA47-93EDE25E3757}" presName="sibTransComposite" presStyleCnt="0"/>
      <dgm:spPr/>
    </dgm:pt>
    <dgm:pt modelId="{C4943208-8354-4E63-93BA-A72F2448E493}" type="pres">
      <dgm:prSet presAssocID="{FC3CC46B-D995-4E43-AC66-34F4B9C386E3}" presName="compositeNode" presStyleCnt="0"/>
      <dgm:spPr/>
    </dgm:pt>
    <dgm:pt modelId="{D4B3E559-C8CB-499C-9D81-82C3F1C3A7D2}" type="pres">
      <dgm:prSet presAssocID="{FC3CC46B-D995-4E43-AC66-34F4B9C386E3}" presName="parTx" presStyleLbl="node1" presStyleIdx="0" presStyleCnt="0">
        <dgm:presLayoutVars>
          <dgm:chMax val="0"/>
          <dgm:chPref val="0"/>
          <dgm:bulletEnabled val="1"/>
        </dgm:presLayoutVars>
      </dgm:prSet>
      <dgm:spPr/>
    </dgm:pt>
    <dgm:pt modelId="{695E0876-9466-4EB4-9E68-DCB589343978}" type="pres">
      <dgm:prSet presAssocID="{FC3CC46B-D995-4E43-AC66-34F4B9C386E3}" presName="parSh" presStyleCnt="0"/>
      <dgm:spPr/>
    </dgm:pt>
    <dgm:pt modelId="{DA7E99B1-B2DE-4327-B4EB-5FE00FFB5F0B}" type="pres">
      <dgm:prSet presAssocID="{FC3CC46B-D995-4E43-AC66-34F4B9C386E3}" presName="lineNode" presStyleLbl="alignAccFollowNode1" presStyleIdx="3" presStyleCnt="9"/>
      <dgm:spPr/>
    </dgm:pt>
    <dgm:pt modelId="{3F006241-EFBB-415A-86CB-766E8C18B4ED}" type="pres">
      <dgm:prSet presAssocID="{FC3CC46B-D995-4E43-AC66-34F4B9C386E3}" presName="lineArrowNode" presStyleLbl="alignAccFollowNode1" presStyleIdx="4" presStyleCnt="9"/>
      <dgm:spPr/>
    </dgm:pt>
    <dgm:pt modelId="{C67CFB3F-D2C2-454F-A081-883B93BD4809}" type="pres">
      <dgm:prSet presAssocID="{FBC0FFFB-8DE8-4F3C-958A-BCD0F2CE7E6E}" presName="sibTransNodeCircle" presStyleLbl="alignNode1" presStyleIdx="1" presStyleCnt="3">
        <dgm:presLayoutVars>
          <dgm:chMax val="0"/>
          <dgm:bulletEnabled/>
        </dgm:presLayoutVars>
      </dgm:prSet>
      <dgm:spPr/>
    </dgm:pt>
    <dgm:pt modelId="{D06BDD25-174B-4F97-B521-5031FF48F6CC}" type="pres">
      <dgm:prSet presAssocID="{FBC0FFFB-8DE8-4F3C-958A-BCD0F2CE7E6E}" presName="spacerBetweenCircleAndCallout" presStyleCnt="0">
        <dgm:presLayoutVars/>
      </dgm:prSet>
      <dgm:spPr/>
    </dgm:pt>
    <dgm:pt modelId="{96532898-D154-43A3-B864-6A7053F0B6FF}" type="pres">
      <dgm:prSet presAssocID="{FC3CC46B-D995-4E43-AC66-34F4B9C386E3}" presName="nodeText" presStyleLbl="alignAccFollowNode1" presStyleIdx="5" presStyleCnt="9">
        <dgm:presLayoutVars>
          <dgm:bulletEnabled val="1"/>
        </dgm:presLayoutVars>
      </dgm:prSet>
      <dgm:spPr/>
    </dgm:pt>
    <dgm:pt modelId="{6CD00D51-DD94-4EA2-A817-7C73A475D700}" type="pres">
      <dgm:prSet presAssocID="{FBC0FFFB-8DE8-4F3C-958A-BCD0F2CE7E6E}" presName="sibTransComposite" presStyleCnt="0"/>
      <dgm:spPr/>
    </dgm:pt>
    <dgm:pt modelId="{E22BD87D-DAFF-4385-BAF1-57E60B192508}" type="pres">
      <dgm:prSet presAssocID="{0D9D7182-C5A3-4801-ACFF-4A0D188AE648}" presName="compositeNode" presStyleCnt="0"/>
      <dgm:spPr/>
    </dgm:pt>
    <dgm:pt modelId="{A687F775-6800-4B01-8D0B-BD492DA36C7F}" type="pres">
      <dgm:prSet presAssocID="{0D9D7182-C5A3-4801-ACFF-4A0D188AE648}" presName="parTx" presStyleLbl="node1" presStyleIdx="0" presStyleCnt="0">
        <dgm:presLayoutVars>
          <dgm:chMax val="0"/>
          <dgm:chPref val="0"/>
          <dgm:bulletEnabled val="1"/>
        </dgm:presLayoutVars>
      </dgm:prSet>
      <dgm:spPr/>
    </dgm:pt>
    <dgm:pt modelId="{DD95C92C-E9B3-4D4C-8855-E3BAE0E07CA6}" type="pres">
      <dgm:prSet presAssocID="{0D9D7182-C5A3-4801-ACFF-4A0D188AE648}" presName="parSh" presStyleCnt="0"/>
      <dgm:spPr/>
    </dgm:pt>
    <dgm:pt modelId="{6C24D96A-7495-4D9F-A94C-645CC84DC884}" type="pres">
      <dgm:prSet presAssocID="{0D9D7182-C5A3-4801-ACFF-4A0D188AE648}" presName="lineNode" presStyleLbl="alignAccFollowNode1" presStyleIdx="6" presStyleCnt="9"/>
      <dgm:spPr/>
    </dgm:pt>
    <dgm:pt modelId="{AFE23860-E6E7-449B-8770-FA974570E208}" type="pres">
      <dgm:prSet presAssocID="{0D9D7182-C5A3-4801-ACFF-4A0D188AE648}" presName="lineArrowNode" presStyleLbl="alignAccFollowNode1" presStyleIdx="7" presStyleCnt="9"/>
      <dgm:spPr/>
    </dgm:pt>
    <dgm:pt modelId="{A837DD99-EC43-47B0-BC5A-3B9669C600EA}" type="pres">
      <dgm:prSet presAssocID="{3BB1A50E-04F2-4747-AB65-8B94B25E1EEF}" presName="sibTransNodeCircle" presStyleLbl="alignNode1" presStyleIdx="2" presStyleCnt="3">
        <dgm:presLayoutVars>
          <dgm:chMax val="0"/>
          <dgm:bulletEnabled/>
        </dgm:presLayoutVars>
      </dgm:prSet>
      <dgm:spPr/>
    </dgm:pt>
    <dgm:pt modelId="{D2B2B4E8-0E2F-48E2-94BC-179560B709BA}" type="pres">
      <dgm:prSet presAssocID="{3BB1A50E-04F2-4747-AB65-8B94B25E1EEF}" presName="spacerBetweenCircleAndCallout" presStyleCnt="0">
        <dgm:presLayoutVars/>
      </dgm:prSet>
      <dgm:spPr/>
    </dgm:pt>
    <dgm:pt modelId="{D5FFDA38-EC3A-40AF-890C-2FA673A53D22}" type="pres">
      <dgm:prSet presAssocID="{0D9D7182-C5A3-4801-ACFF-4A0D188AE648}" presName="nodeText" presStyleLbl="alignAccFollowNode1" presStyleIdx="8" presStyleCnt="9">
        <dgm:presLayoutVars>
          <dgm:bulletEnabled val="1"/>
        </dgm:presLayoutVars>
      </dgm:prSet>
      <dgm:spPr/>
    </dgm:pt>
  </dgm:ptLst>
  <dgm:cxnLst>
    <dgm:cxn modelId="{C0F98A5D-B450-4BFE-A1D5-BFBEA69E10B4}" srcId="{D6F26E74-B72D-45E6-94D4-4EBD03563582}" destId="{FC3CC46B-D995-4E43-AC66-34F4B9C386E3}" srcOrd="1" destOrd="0" parTransId="{A62D29F9-7BBF-4473-9890-ECB7C33CAEE9}" sibTransId="{FBC0FFFB-8DE8-4F3C-958A-BCD0F2CE7E6E}"/>
    <dgm:cxn modelId="{56FB9660-DCE0-4EE0-87F6-047065C9FF9D}" srcId="{D6F26E74-B72D-45E6-94D4-4EBD03563582}" destId="{4558DC60-ABB7-4693-9980-F7B5A0F1D5B2}" srcOrd="0" destOrd="0" parTransId="{86BBA2C5-5E3C-4133-AEA1-23ED81441336}" sibTransId="{B6E1CAAD-EA48-4FC1-BA47-93EDE25E3757}"/>
    <dgm:cxn modelId="{C5BFE441-1783-4781-845E-6039E4ABA297}" type="presOf" srcId="{FC3CC46B-D995-4E43-AC66-34F4B9C386E3}" destId="{96532898-D154-43A3-B864-6A7053F0B6FF}" srcOrd="0" destOrd="0" presId="urn:microsoft.com/office/officeart/2016/7/layout/LinearArrowProcessNumbered"/>
    <dgm:cxn modelId="{949B7043-888A-49BB-ACFC-3345ED11F2FB}" type="presOf" srcId="{0D9D7182-C5A3-4801-ACFF-4A0D188AE648}" destId="{D5FFDA38-EC3A-40AF-890C-2FA673A53D22}" srcOrd="0" destOrd="0" presId="urn:microsoft.com/office/officeart/2016/7/layout/LinearArrowProcessNumbered"/>
    <dgm:cxn modelId="{7E619764-70D9-4126-AFDA-86C2673AB591}" type="presOf" srcId="{FBC0FFFB-8DE8-4F3C-958A-BCD0F2CE7E6E}" destId="{C67CFB3F-D2C2-454F-A081-883B93BD4809}" srcOrd="0" destOrd="0" presId="urn:microsoft.com/office/officeart/2016/7/layout/LinearArrowProcessNumbered"/>
    <dgm:cxn modelId="{DA056454-541E-4DCE-9D52-7A89D7A76246}" type="presOf" srcId="{4558DC60-ABB7-4693-9980-F7B5A0F1D5B2}" destId="{841A5470-03FF-463E-9032-994A746021D4}" srcOrd="0" destOrd="0" presId="urn:microsoft.com/office/officeart/2016/7/layout/LinearArrowProcessNumbered"/>
    <dgm:cxn modelId="{688382C2-65A8-4A03-8A95-5D4BDA57F45B}" type="presOf" srcId="{D6F26E74-B72D-45E6-94D4-4EBD03563582}" destId="{98D6F57A-3DD9-47AD-A1A3-C535578CC06D}" srcOrd="0" destOrd="0" presId="urn:microsoft.com/office/officeart/2016/7/layout/LinearArrowProcessNumbered"/>
    <dgm:cxn modelId="{911A1ED3-5807-4F53-A57B-EC6FB03E5373}" type="presOf" srcId="{3BB1A50E-04F2-4747-AB65-8B94B25E1EEF}" destId="{A837DD99-EC43-47B0-BC5A-3B9669C600EA}" srcOrd="0" destOrd="0" presId="urn:microsoft.com/office/officeart/2016/7/layout/LinearArrowProcessNumbered"/>
    <dgm:cxn modelId="{E5CD8AEC-4F9F-49E8-BCE6-420BD65737F7}" type="presOf" srcId="{B6E1CAAD-EA48-4FC1-BA47-93EDE25E3757}" destId="{8498C8EE-5CC1-4FE1-80CF-64DB0CAC1652}" srcOrd="0" destOrd="0" presId="urn:microsoft.com/office/officeart/2016/7/layout/LinearArrowProcessNumbered"/>
    <dgm:cxn modelId="{CA2FC0F8-5FB6-435A-B209-70A954C92C9A}" srcId="{D6F26E74-B72D-45E6-94D4-4EBD03563582}" destId="{0D9D7182-C5A3-4801-ACFF-4A0D188AE648}" srcOrd="2" destOrd="0" parTransId="{2DE48C70-9E9E-40B8-886A-13F2D3CBD19B}" sibTransId="{3BB1A50E-04F2-4747-AB65-8B94B25E1EEF}"/>
    <dgm:cxn modelId="{A1C1743C-278F-458F-B675-974988B9A1DD}" type="presParOf" srcId="{98D6F57A-3DD9-47AD-A1A3-C535578CC06D}" destId="{2771CD7B-E30A-45A0-A24D-A00B04E80B6E}" srcOrd="0" destOrd="0" presId="urn:microsoft.com/office/officeart/2016/7/layout/LinearArrowProcessNumbered"/>
    <dgm:cxn modelId="{03BBE516-7F44-46FE-BD5D-DFF9B624EE25}" type="presParOf" srcId="{2771CD7B-E30A-45A0-A24D-A00B04E80B6E}" destId="{6939F1C9-9756-4698-88AD-16FFEC153334}" srcOrd="0" destOrd="0" presId="urn:microsoft.com/office/officeart/2016/7/layout/LinearArrowProcessNumbered"/>
    <dgm:cxn modelId="{3F683DA7-AF32-49A5-8E07-79136BAA4614}" type="presParOf" srcId="{2771CD7B-E30A-45A0-A24D-A00B04E80B6E}" destId="{229A73DC-600E-4907-81CA-CDC5294DF9DC}" srcOrd="1" destOrd="0" presId="urn:microsoft.com/office/officeart/2016/7/layout/LinearArrowProcessNumbered"/>
    <dgm:cxn modelId="{A84F98D0-00D2-4DC8-B66C-E70378CF47A9}" type="presParOf" srcId="{229A73DC-600E-4907-81CA-CDC5294DF9DC}" destId="{2E27EF16-598C-402A-BA57-960532388074}" srcOrd="0" destOrd="0" presId="urn:microsoft.com/office/officeart/2016/7/layout/LinearArrowProcessNumbered"/>
    <dgm:cxn modelId="{74204F9F-6809-47E1-87B0-414785B6B159}" type="presParOf" srcId="{229A73DC-600E-4907-81CA-CDC5294DF9DC}" destId="{136766BE-8AF8-4424-AAB4-5FD1C729C0B5}" srcOrd="1" destOrd="0" presId="urn:microsoft.com/office/officeart/2016/7/layout/LinearArrowProcessNumbered"/>
    <dgm:cxn modelId="{B00B6ADE-462E-4B4D-9782-C078111DBD69}" type="presParOf" srcId="{229A73DC-600E-4907-81CA-CDC5294DF9DC}" destId="{8498C8EE-5CC1-4FE1-80CF-64DB0CAC1652}" srcOrd="2" destOrd="0" presId="urn:microsoft.com/office/officeart/2016/7/layout/LinearArrowProcessNumbered"/>
    <dgm:cxn modelId="{70A2CFB5-AC52-4DD0-8AFE-0C066A3B1E9C}" type="presParOf" srcId="{229A73DC-600E-4907-81CA-CDC5294DF9DC}" destId="{58ED3EED-B1D6-454D-8DE8-0DB1F5565E7A}" srcOrd="3" destOrd="0" presId="urn:microsoft.com/office/officeart/2016/7/layout/LinearArrowProcessNumbered"/>
    <dgm:cxn modelId="{7E16FADE-F6CD-48AA-AB66-83974C51D318}" type="presParOf" srcId="{2771CD7B-E30A-45A0-A24D-A00B04E80B6E}" destId="{841A5470-03FF-463E-9032-994A746021D4}" srcOrd="2" destOrd="0" presId="urn:microsoft.com/office/officeart/2016/7/layout/LinearArrowProcessNumbered"/>
    <dgm:cxn modelId="{947BFE65-B3BD-4BCC-B342-8376F16492AD}" type="presParOf" srcId="{98D6F57A-3DD9-47AD-A1A3-C535578CC06D}" destId="{4906456B-416C-4E97-BE2D-4943E56811CA}" srcOrd="1" destOrd="0" presId="urn:microsoft.com/office/officeart/2016/7/layout/LinearArrowProcessNumbered"/>
    <dgm:cxn modelId="{256A6911-CA13-4A55-A8B2-D4E304C89D9B}" type="presParOf" srcId="{98D6F57A-3DD9-47AD-A1A3-C535578CC06D}" destId="{C4943208-8354-4E63-93BA-A72F2448E493}" srcOrd="2" destOrd="0" presId="urn:microsoft.com/office/officeart/2016/7/layout/LinearArrowProcessNumbered"/>
    <dgm:cxn modelId="{10BC876B-688A-4E1B-A205-42882A62A2AD}" type="presParOf" srcId="{C4943208-8354-4E63-93BA-A72F2448E493}" destId="{D4B3E559-C8CB-499C-9D81-82C3F1C3A7D2}" srcOrd="0" destOrd="0" presId="urn:microsoft.com/office/officeart/2016/7/layout/LinearArrowProcessNumbered"/>
    <dgm:cxn modelId="{3818B246-DD29-4F92-A0B9-F22AF9C3DEA3}" type="presParOf" srcId="{C4943208-8354-4E63-93BA-A72F2448E493}" destId="{695E0876-9466-4EB4-9E68-DCB589343978}" srcOrd="1" destOrd="0" presId="urn:microsoft.com/office/officeart/2016/7/layout/LinearArrowProcessNumbered"/>
    <dgm:cxn modelId="{E3292AE8-613D-4511-8203-A011A0C71B1D}" type="presParOf" srcId="{695E0876-9466-4EB4-9E68-DCB589343978}" destId="{DA7E99B1-B2DE-4327-B4EB-5FE00FFB5F0B}" srcOrd="0" destOrd="0" presId="urn:microsoft.com/office/officeart/2016/7/layout/LinearArrowProcessNumbered"/>
    <dgm:cxn modelId="{08EAF4D3-3F8C-49C4-936B-CC1D5C1D0149}" type="presParOf" srcId="{695E0876-9466-4EB4-9E68-DCB589343978}" destId="{3F006241-EFBB-415A-86CB-766E8C18B4ED}" srcOrd="1" destOrd="0" presId="urn:microsoft.com/office/officeart/2016/7/layout/LinearArrowProcessNumbered"/>
    <dgm:cxn modelId="{70F97454-BECC-48B2-922D-EDBFA1F62691}" type="presParOf" srcId="{695E0876-9466-4EB4-9E68-DCB589343978}" destId="{C67CFB3F-D2C2-454F-A081-883B93BD4809}" srcOrd="2" destOrd="0" presId="urn:microsoft.com/office/officeart/2016/7/layout/LinearArrowProcessNumbered"/>
    <dgm:cxn modelId="{CE5596DD-75A5-4E53-8D1C-4A453F3354AE}" type="presParOf" srcId="{695E0876-9466-4EB4-9E68-DCB589343978}" destId="{D06BDD25-174B-4F97-B521-5031FF48F6CC}" srcOrd="3" destOrd="0" presId="urn:microsoft.com/office/officeart/2016/7/layout/LinearArrowProcessNumbered"/>
    <dgm:cxn modelId="{A65B54C9-5DBD-4D78-B1A7-6F9F6AF4E4D4}" type="presParOf" srcId="{C4943208-8354-4E63-93BA-A72F2448E493}" destId="{96532898-D154-43A3-B864-6A7053F0B6FF}" srcOrd="2" destOrd="0" presId="urn:microsoft.com/office/officeart/2016/7/layout/LinearArrowProcessNumbered"/>
    <dgm:cxn modelId="{BB38044D-E9C1-44EF-AAEF-3FC93458F0B7}" type="presParOf" srcId="{98D6F57A-3DD9-47AD-A1A3-C535578CC06D}" destId="{6CD00D51-DD94-4EA2-A817-7C73A475D700}" srcOrd="3" destOrd="0" presId="urn:microsoft.com/office/officeart/2016/7/layout/LinearArrowProcessNumbered"/>
    <dgm:cxn modelId="{0D91DD92-AFED-41BC-889E-64351E81860D}" type="presParOf" srcId="{98D6F57A-3DD9-47AD-A1A3-C535578CC06D}" destId="{E22BD87D-DAFF-4385-BAF1-57E60B192508}" srcOrd="4" destOrd="0" presId="urn:microsoft.com/office/officeart/2016/7/layout/LinearArrowProcessNumbered"/>
    <dgm:cxn modelId="{412B820E-24E7-4C31-9AC8-2AADD8E1F741}" type="presParOf" srcId="{E22BD87D-DAFF-4385-BAF1-57E60B192508}" destId="{A687F775-6800-4B01-8D0B-BD492DA36C7F}" srcOrd="0" destOrd="0" presId="urn:microsoft.com/office/officeart/2016/7/layout/LinearArrowProcessNumbered"/>
    <dgm:cxn modelId="{9B942D14-DACA-44A8-9634-2D40C0927A05}" type="presParOf" srcId="{E22BD87D-DAFF-4385-BAF1-57E60B192508}" destId="{DD95C92C-E9B3-4D4C-8855-E3BAE0E07CA6}" srcOrd="1" destOrd="0" presId="urn:microsoft.com/office/officeart/2016/7/layout/LinearArrowProcessNumbered"/>
    <dgm:cxn modelId="{CC688CB9-33AC-4B17-B3CF-8BD745D8B837}" type="presParOf" srcId="{DD95C92C-E9B3-4D4C-8855-E3BAE0E07CA6}" destId="{6C24D96A-7495-4D9F-A94C-645CC84DC884}" srcOrd="0" destOrd="0" presId="urn:microsoft.com/office/officeart/2016/7/layout/LinearArrowProcessNumbered"/>
    <dgm:cxn modelId="{2B878469-3D91-43BD-9DA1-BA72747ACE85}" type="presParOf" srcId="{DD95C92C-E9B3-4D4C-8855-E3BAE0E07CA6}" destId="{AFE23860-E6E7-449B-8770-FA974570E208}" srcOrd="1" destOrd="0" presId="urn:microsoft.com/office/officeart/2016/7/layout/LinearArrowProcessNumbered"/>
    <dgm:cxn modelId="{F906D265-5DFF-4BBA-A981-73B2D3896808}" type="presParOf" srcId="{DD95C92C-E9B3-4D4C-8855-E3BAE0E07CA6}" destId="{A837DD99-EC43-47B0-BC5A-3B9669C600EA}" srcOrd="2" destOrd="0" presId="urn:microsoft.com/office/officeart/2016/7/layout/LinearArrowProcessNumbered"/>
    <dgm:cxn modelId="{73DCD2D3-0513-48A6-BAC5-BC6FCC86F5B3}" type="presParOf" srcId="{DD95C92C-E9B3-4D4C-8855-E3BAE0E07CA6}" destId="{D2B2B4E8-0E2F-48E2-94BC-179560B709BA}" srcOrd="3" destOrd="0" presId="urn:microsoft.com/office/officeart/2016/7/layout/LinearArrowProcessNumbered"/>
    <dgm:cxn modelId="{961959C7-806F-478F-A6AD-4ECF9844B3D8}" type="presParOf" srcId="{E22BD87D-DAFF-4385-BAF1-57E60B192508}" destId="{D5FFDA38-EC3A-40AF-890C-2FA673A53D22}"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0B1173-BB0B-4850-A68B-8E4158D6CEE3}"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4C39281B-CD94-4EB4-9506-BEE3DF85D0B5}">
      <dgm:prSet custT="1"/>
      <dgm:spPr/>
      <dgm:t>
        <a:bodyPr/>
        <a:lstStyle/>
        <a:p>
          <a:r>
            <a:rPr lang="en-GB" sz="2400" dirty="0"/>
            <a:t>Don’t overlook the obvious</a:t>
          </a:r>
          <a:endParaRPr lang="en-US" sz="2400" dirty="0"/>
        </a:p>
      </dgm:t>
    </dgm:pt>
    <dgm:pt modelId="{772D55EB-F1E9-428B-8749-B7163F786DA6}" type="parTrans" cxnId="{724AE2D4-8DBB-4161-B8F1-1232A285D974}">
      <dgm:prSet/>
      <dgm:spPr/>
      <dgm:t>
        <a:bodyPr/>
        <a:lstStyle/>
        <a:p>
          <a:endParaRPr lang="en-US"/>
        </a:p>
      </dgm:t>
    </dgm:pt>
    <dgm:pt modelId="{DF2EFEAF-7853-469E-923C-09D7C336FE75}" type="sibTrans" cxnId="{724AE2D4-8DBB-4161-B8F1-1232A285D974}">
      <dgm:prSet phldrT="1" phldr="0"/>
      <dgm:spPr/>
      <dgm:t>
        <a:bodyPr/>
        <a:lstStyle/>
        <a:p>
          <a:r>
            <a:rPr lang="en-US"/>
            <a:t>1</a:t>
          </a:r>
        </a:p>
      </dgm:t>
    </dgm:pt>
    <dgm:pt modelId="{853E71B5-8A89-4B2D-A375-77A971D4B8A0}">
      <dgm:prSet custT="1"/>
      <dgm:spPr/>
      <dgm:t>
        <a:bodyPr/>
        <a:lstStyle/>
        <a:p>
          <a:r>
            <a:rPr lang="en-GB" sz="2400" dirty="0"/>
            <a:t>Volunteers</a:t>
          </a:r>
          <a:endParaRPr lang="en-US" sz="2400" dirty="0"/>
        </a:p>
      </dgm:t>
    </dgm:pt>
    <dgm:pt modelId="{132CF5E2-BB19-4C1B-982A-A8E7883EAA77}" type="parTrans" cxnId="{A3288683-0E6C-453B-B59C-A26F3DA83BB0}">
      <dgm:prSet/>
      <dgm:spPr/>
      <dgm:t>
        <a:bodyPr/>
        <a:lstStyle/>
        <a:p>
          <a:endParaRPr lang="en-US"/>
        </a:p>
      </dgm:t>
    </dgm:pt>
    <dgm:pt modelId="{36A7CFE8-A2DD-4AC3-A4F2-4263D347908A}" type="sibTrans" cxnId="{A3288683-0E6C-453B-B59C-A26F3DA83BB0}">
      <dgm:prSet/>
      <dgm:spPr/>
      <dgm:t>
        <a:bodyPr/>
        <a:lstStyle/>
        <a:p>
          <a:endParaRPr lang="en-US"/>
        </a:p>
      </dgm:t>
    </dgm:pt>
    <dgm:pt modelId="{F576FDA9-CF26-45FF-8A7F-5B864BB38B3C}">
      <dgm:prSet custT="1"/>
      <dgm:spPr/>
      <dgm:t>
        <a:bodyPr/>
        <a:lstStyle/>
        <a:p>
          <a:r>
            <a:rPr lang="en-GB" sz="2400" dirty="0"/>
            <a:t>Staff</a:t>
          </a:r>
          <a:endParaRPr lang="en-US" sz="2400" dirty="0"/>
        </a:p>
      </dgm:t>
    </dgm:pt>
    <dgm:pt modelId="{60AA3D5C-6542-43BD-A9B8-607A04FC3F8C}" type="parTrans" cxnId="{60305B2C-096C-4523-BF67-B8DA2A4C56D6}">
      <dgm:prSet/>
      <dgm:spPr/>
      <dgm:t>
        <a:bodyPr/>
        <a:lstStyle/>
        <a:p>
          <a:endParaRPr lang="en-US"/>
        </a:p>
      </dgm:t>
    </dgm:pt>
    <dgm:pt modelId="{73D844F4-09F7-45C1-94DA-848FCF06F105}" type="sibTrans" cxnId="{60305B2C-096C-4523-BF67-B8DA2A4C56D6}">
      <dgm:prSet/>
      <dgm:spPr/>
      <dgm:t>
        <a:bodyPr/>
        <a:lstStyle/>
        <a:p>
          <a:endParaRPr lang="en-US"/>
        </a:p>
      </dgm:t>
    </dgm:pt>
    <dgm:pt modelId="{1832504E-BA19-45B8-894A-6DD42CD02B42}">
      <dgm:prSet/>
      <dgm:spPr/>
      <dgm:t>
        <a:bodyPr/>
        <a:lstStyle/>
        <a:p>
          <a:r>
            <a:rPr lang="en-GB" dirty="0"/>
            <a:t>Give a little nudge now and then!</a:t>
          </a:r>
          <a:endParaRPr lang="en-US" dirty="0"/>
        </a:p>
      </dgm:t>
    </dgm:pt>
    <dgm:pt modelId="{9FD0AA9A-C205-4E7D-AD4B-21B7DDDB08BA}" type="parTrans" cxnId="{934612CE-ACF1-4BE0-8B09-4F1762C2B9FA}">
      <dgm:prSet/>
      <dgm:spPr/>
      <dgm:t>
        <a:bodyPr/>
        <a:lstStyle/>
        <a:p>
          <a:endParaRPr lang="en-US"/>
        </a:p>
      </dgm:t>
    </dgm:pt>
    <dgm:pt modelId="{D2F9B05E-6D70-498F-A2A5-D4A0BB5D6A67}" type="sibTrans" cxnId="{934612CE-ACF1-4BE0-8B09-4F1762C2B9FA}">
      <dgm:prSet phldrT="2" phldr="0"/>
      <dgm:spPr/>
      <dgm:t>
        <a:bodyPr/>
        <a:lstStyle/>
        <a:p>
          <a:r>
            <a:rPr lang="en-US"/>
            <a:t>2</a:t>
          </a:r>
        </a:p>
      </dgm:t>
    </dgm:pt>
    <dgm:pt modelId="{38283E0E-FF94-486C-ABCB-2CAAFB13E161}">
      <dgm:prSet custT="1"/>
      <dgm:spPr/>
      <dgm:t>
        <a:bodyPr/>
        <a:lstStyle/>
        <a:p>
          <a:r>
            <a:rPr lang="en-US" sz="2400" dirty="0"/>
            <a:t>Beneficiaries</a:t>
          </a:r>
        </a:p>
      </dgm:t>
    </dgm:pt>
    <dgm:pt modelId="{94810FCF-2584-4AA8-A337-5898E5DECB12}" type="parTrans" cxnId="{D1DEA538-5FD4-4E49-8CA8-E39740EB23AB}">
      <dgm:prSet/>
      <dgm:spPr/>
      <dgm:t>
        <a:bodyPr/>
        <a:lstStyle/>
        <a:p>
          <a:endParaRPr lang="en-US"/>
        </a:p>
      </dgm:t>
    </dgm:pt>
    <dgm:pt modelId="{62BA2A10-06C4-4DF1-A235-34829BEF0A94}" type="sibTrans" cxnId="{D1DEA538-5FD4-4E49-8CA8-E39740EB23AB}">
      <dgm:prSet/>
      <dgm:spPr/>
      <dgm:t>
        <a:bodyPr/>
        <a:lstStyle/>
        <a:p>
          <a:endParaRPr lang="en-US"/>
        </a:p>
      </dgm:t>
    </dgm:pt>
    <dgm:pt modelId="{71368285-F9B3-4CC9-A1E1-72A0C34D2D10}" type="pres">
      <dgm:prSet presAssocID="{8D0B1173-BB0B-4850-A68B-8E4158D6CEE3}" presName="linearFlow" presStyleCnt="0">
        <dgm:presLayoutVars>
          <dgm:dir/>
          <dgm:animLvl val="lvl"/>
          <dgm:resizeHandles val="exact"/>
        </dgm:presLayoutVars>
      </dgm:prSet>
      <dgm:spPr/>
    </dgm:pt>
    <dgm:pt modelId="{5661EA1A-EB74-485D-A253-3156D3767927}" type="pres">
      <dgm:prSet presAssocID="{4C39281B-CD94-4EB4-9506-BEE3DF85D0B5}" presName="compositeNode" presStyleCnt="0"/>
      <dgm:spPr/>
    </dgm:pt>
    <dgm:pt modelId="{E81A6F01-E6D1-42F0-94E3-B2134C8435BE}" type="pres">
      <dgm:prSet presAssocID="{4C39281B-CD94-4EB4-9506-BEE3DF85D0B5}" presName="parTx" presStyleLbl="node1" presStyleIdx="0" presStyleCnt="0">
        <dgm:presLayoutVars>
          <dgm:chMax val="0"/>
          <dgm:chPref val="0"/>
          <dgm:bulletEnabled val="1"/>
        </dgm:presLayoutVars>
      </dgm:prSet>
      <dgm:spPr/>
    </dgm:pt>
    <dgm:pt modelId="{02718206-A369-45F8-AD41-66894885B488}" type="pres">
      <dgm:prSet presAssocID="{4C39281B-CD94-4EB4-9506-BEE3DF85D0B5}" presName="parSh" presStyleCnt="0"/>
      <dgm:spPr/>
    </dgm:pt>
    <dgm:pt modelId="{70F83427-D204-418C-9E0D-3749EE9AAEFB}" type="pres">
      <dgm:prSet presAssocID="{4C39281B-CD94-4EB4-9506-BEE3DF85D0B5}" presName="lineNode" presStyleLbl="alignAccFollowNode1" presStyleIdx="0" presStyleCnt="6"/>
      <dgm:spPr/>
    </dgm:pt>
    <dgm:pt modelId="{E9BC547B-0732-4EE8-A4F0-A2A0AC578703}" type="pres">
      <dgm:prSet presAssocID="{4C39281B-CD94-4EB4-9506-BEE3DF85D0B5}" presName="lineArrowNode" presStyleLbl="alignAccFollowNode1" presStyleIdx="1" presStyleCnt="6"/>
      <dgm:spPr/>
    </dgm:pt>
    <dgm:pt modelId="{E044D324-719E-498C-B78F-7420F3EBB63C}" type="pres">
      <dgm:prSet presAssocID="{DF2EFEAF-7853-469E-923C-09D7C336FE75}" presName="sibTransNodeCircle" presStyleLbl="alignNode1" presStyleIdx="0" presStyleCnt="2">
        <dgm:presLayoutVars>
          <dgm:chMax val="0"/>
          <dgm:bulletEnabled/>
        </dgm:presLayoutVars>
      </dgm:prSet>
      <dgm:spPr/>
    </dgm:pt>
    <dgm:pt modelId="{08D72DB9-66E0-417E-AB50-5DFC6B253001}" type="pres">
      <dgm:prSet presAssocID="{DF2EFEAF-7853-469E-923C-09D7C336FE75}" presName="spacerBetweenCircleAndCallout" presStyleCnt="0">
        <dgm:presLayoutVars/>
      </dgm:prSet>
      <dgm:spPr/>
    </dgm:pt>
    <dgm:pt modelId="{FCAEF92D-F0A6-4346-A5BA-F7EC198C3032}" type="pres">
      <dgm:prSet presAssocID="{4C39281B-CD94-4EB4-9506-BEE3DF85D0B5}" presName="nodeText" presStyleLbl="alignAccFollowNode1" presStyleIdx="2" presStyleCnt="6">
        <dgm:presLayoutVars>
          <dgm:bulletEnabled val="1"/>
        </dgm:presLayoutVars>
      </dgm:prSet>
      <dgm:spPr/>
    </dgm:pt>
    <dgm:pt modelId="{F81501EB-3813-428E-B166-3C0249ED01D3}" type="pres">
      <dgm:prSet presAssocID="{DF2EFEAF-7853-469E-923C-09D7C336FE75}" presName="sibTransComposite" presStyleCnt="0"/>
      <dgm:spPr/>
    </dgm:pt>
    <dgm:pt modelId="{CF4967B4-D25E-4E0D-9E07-53D62F51966D}" type="pres">
      <dgm:prSet presAssocID="{1832504E-BA19-45B8-894A-6DD42CD02B42}" presName="compositeNode" presStyleCnt="0"/>
      <dgm:spPr/>
    </dgm:pt>
    <dgm:pt modelId="{C30EC1E7-468C-4018-94C1-1D322F67BE4C}" type="pres">
      <dgm:prSet presAssocID="{1832504E-BA19-45B8-894A-6DD42CD02B42}" presName="parTx" presStyleLbl="node1" presStyleIdx="0" presStyleCnt="0">
        <dgm:presLayoutVars>
          <dgm:chMax val="0"/>
          <dgm:chPref val="0"/>
          <dgm:bulletEnabled val="1"/>
        </dgm:presLayoutVars>
      </dgm:prSet>
      <dgm:spPr/>
    </dgm:pt>
    <dgm:pt modelId="{D5A4BC5D-8A09-420C-812C-E0EA8847D1D2}" type="pres">
      <dgm:prSet presAssocID="{1832504E-BA19-45B8-894A-6DD42CD02B42}" presName="parSh" presStyleCnt="0"/>
      <dgm:spPr/>
    </dgm:pt>
    <dgm:pt modelId="{6A7B60A6-29D4-47F1-BF5F-B29F5B2C98D6}" type="pres">
      <dgm:prSet presAssocID="{1832504E-BA19-45B8-894A-6DD42CD02B42}" presName="lineNode" presStyleLbl="alignAccFollowNode1" presStyleIdx="3" presStyleCnt="6"/>
      <dgm:spPr/>
    </dgm:pt>
    <dgm:pt modelId="{D0259E5B-20A0-49CF-8E52-96761A2DC153}" type="pres">
      <dgm:prSet presAssocID="{1832504E-BA19-45B8-894A-6DD42CD02B42}" presName="lineArrowNode" presStyleLbl="alignAccFollowNode1" presStyleIdx="4" presStyleCnt="6"/>
      <dgm:spPr/>
    </dgm:pt>
    <dgm:pt modelId="{33FB3C83-7D1C-4F13-8CAA-9F98FA880AF2}" type="pres">
      <dgm:prSet presAssocID="{D2F9B05E-6D70-498F-A2A5-D4A0BB5D6A67}" presName="sibTransNodeCircle" presStyleLbl="alignNode1" presStyleIdx="1" presStyleCnt="2">
        <dgm:presLayoutVars>
          <dgm:chMax val="0"/>
          <dgm:bulletEnabled/>
        </dgm:presLayoutVars>
      </dgm:prSet>
      <dgm:spPr/>
    </dgm:pt>
    <dgm:pt modelId="{A3482C22-9F8C-4441-816A-197CBCD41B4C}" type="pres">
      <dgm:prSet presAssocID="{D2F9B05E-6D70-498F-A2A5-D4A0BB5D6A67}" presName="spacerBetweenCircleAndCallout" presStyleCnt="0">
        <dgm:presLayoutVars/>
      </dgm:prSet>
      <dgm:spPr/>
    </dgm:pt>
    <dgm:pt modelId="{B4AFDC72-47E3-41D3-9A99-DEEB97D93DE9}" type="pres">
      <dgm:prSet presAssocID="{1832504E-BA19-45B8-894A-6DD42CD02B42}" presName="nodeText" presStyleLbl="alignAccFollowNode1" presStyleIdx="5" presStyleCnt="6">
        <dgm:presLayoutVars>
          <dgm:bulletEnabled val="1"/>
        </dgm:presLayoutVars>
      </dgm:prSet>
      <dgm:spPr/>
    </dgm:pt>
  </dgm:ptLst>
  <dgm:cxnLst>
    <dgm:cxn modelId="{60305B2C-096C-4523-BF67-B8DA2A4C56D6}" srcId="{4C39281B-CD94-4EB4-9506-BEE3DF85D0B5}" destId="{F576FDA9-CF26-45FF-8A7F-5B864BB38B3C}" srcOrd="1" destOrd="0" parTransId="{60AA3D5C-6542-43BD-A9B8-607A04FC3F8C}" sibTransId="{73D844F4-09F7-45C1-94DA-848FCF06F105}"/>
    <dgm:cxn modelId="{D1DEA538-5FD4-4E49-8CA8-E39740EB23AB}" srcId="{4C39281B-CD94-4EB4-9506-BEE3DF85D0B5}" destId="{38283E0E-FF94-486C-ABCB-2CAAFB13E161}" srcOrd="2" destOrd="0" parTransId="{94810FCF-2584-4AA8-A337-5898E5DECB12}" sibTransId="{62BA2A10-06C4-4DF1-A235-34829BEF0A94}"/>
    <dgm:cxn modelId="{B85E9F49-4D11-4CF7-8C2E-DBF4E3305E4C}" type="presOf" srcId="{F576FDA9-CF26-45FF-8A7F-5B864BB38B3C}" destId="{FCAEF92D-F0A6-4346-A5BA-F7EC198C3032}" srcOrd="0" destOrd="2" presId="urn:microsoft.com/office/officeart/2016/7/layout/LinearArrowProcessNumbered"/>
    <dgm:cxn modelId="{A1BD8B70-4B93-43BA-856A-06D3DB946034}" type="presOf" srcId="{1832504E-BA19-45B8-894A-6DD42CD02B42}" destId="{B4AFDC72-47E3-41D3-9A99-DEEB97D93DE9}" srcOrd="0" destOrd="0" presId="urn:microsoft.com/office/officeart/2016/7/layout/LinearArrowProcessNumbered"/>
    <dgm:cxn modelId="{AA141480-280C-44E4-9B93-48CF7ED27C44}" type="presOf" srcId="{8D0B1173-BB0B-4850-A68B-8E4158D6CEE3}" destId="{71368285-F9B3-4CC9-A1E1-72A0C34D2D10}" srcOrd="0" destOrd="0" presId="urn:microsoft.com/office/officeart/2016/7/layout/LinearArrowProcessNumbered"/>
    <dgm:cxn modelId="{A3288683-0E6C-453B-B59C-A26F3DA83BB0}" srcId="{4C39281B-CD94-4EB4-9506-BEE3DF85D0B5}" destId="{853E71B5-8A89-4B2D-A375-77A971D4B8A0}" srcOrd="0" destOrd="0" parTransId="{132CF5E2-BB19-4C1B-982A-A8E7883EAA77}" sibTransId="{36A7CFE8-A2DD-4AC3-A4F2-4263D347908A}"/>
    <dgm:cxn modelId="{A8301EA7-328A-48F6-9DCB-0562AD4091C1}" type="presOf" srcId="{853E71B5-8A89-4B2D-A375-77A971D4B8A0}" destId="{FCAEF92D-F0A6-4346-A5BA-F7EC198C3032}" srcOrd="0" destOrd="1" presId="urn:microsoft.com/office/officeart/2016/7/layout/LinearArrowProcessNumbered"/>
    <dgm:cxn modelId="{C1D987B6-7BAD-440F-94D2-A0DE3A40327A}" type="presOf" srcId="{38283E0E-FF94-486C-ABCB-2CAAFB13E161}" destId="{FCAEF92D-F0A6-4346-A5BA-F7EC198C3032}" srcOrd="0" destOrd="3" presId="urn:microsoft.com/office/officeart/2016/7/layout/LinearArrowProcessNumbered"/>
    <dgm:cxn modelId="{9F743ACA-3116-4835-85E5-A5B5BE7F9CDD}" type="presOf" srcId="{D2F9B05E-6D70-498F-A2A5-D4A0BB5D6A67}" destId="{33FB3C83-7D1C-4F13-8CAA-9F98FA880AF2}" srcOrd="0" destOrd="0" presId="urn:microsoft.com/office/officeart/2016/7/layout/LinearArrowProcessNumbered"/>
    <dgm:cxn modelId="{934612CE-ACF1-4BE0-8B09-4F1762C2B9FA}" srcId="{8D0B1173-BB0B-4850-A68B-8E4158D6CEE3}" destId="{1832504E-BA19-45B8-894A-6DD42CD02B42}" srcOrd="1" destOrd="0" parTransId="{9FD0AA9A-C205-4E7D-AD4B-21B7DDDB08BA}" sibTransId="{D2F9B05E-6D70-498F-A2A5-D4A0BB5D6A67}"/>
    <dgm:cxn modelId="{724AE2D4-8DBB-4161-B8F1-1232A285D974}" srcId="{8D0B1173-BB0B-4850-A68B-8E4158D6CEE3}" destId="{4C39281B-CD94-4EB4-9506-BEE3DF85D0B5}" srcOrd="0" destOrd="0" parTransId="{772D55EB-F1E9-428B-8749-B7163F786DA6}" sibTransId="{DF2EFEAF-7853-469E-923C-09D7C336FE75}"/>
    <dgm:cxn modelId="{DEE36DEC-326F-4DD3-91A8-0AAD135CD1C2}" type="presOf" srcId="{4C39281B-CD94-4EB4-9506-BEE3DF85D0B5}" destId="{FCAEF92D-F0A6-4346-A5BA-F7EC198C3032}" srcOrd="0" destOrd="0" presId="urn:microsoft.com/office/officeart/2016/7/layout/LinearArrowProcessNumbered"/>
    <dgm:cxn modelId="{1FB4A7EF-C56D-454C-98C4-3570C2845CEA}" type="presOf" srcId="{DF2EFEAF-7853-469E-923C-09D7C336FE75}" destId="{E044D324-719E-498C-B78F-7420F3EBB63C}" srcOrd="0" destOrd="0" presId="urn:microsoft.com/office/officeart/2016/7/layout/LinearArrowProcessNumbered"/>
    <dgm:cxn modelId="{ADC8BD40-D3E4-4B16-8F06-F101DC58E78B}" type="presParOf" srcId="{71368285-F9B3-4CC9-A1E1-72A0C34D2D10}" destId="{5661EA1A-EB74-485D-A253-3156D3767927}" srcOrd="0" destOrd="0" presId="urn:microsoft.com/office/officeart/2016/7/layout/LinearArrowProcessNumbered"/>
    <dgm:cxn modelId="{CB5629CB-D44B-49B2-A609-EE1975284372}" type="presParOf" srcId="{5661EA1A-EB74-485D-A253-3156D3767927}" destId="{E81A6F01-E6D1-42F0-94E3-B2134C8435BE}" srcOrd="0" destOrd="0" presId="urn:microsoft.com/office/officeart/2016/7/layout/LinearArrowProcessNumbered"/>
    <dgm:cxn modelId="{C0223E86-594C-4970-82C2-248E38F01E78}" type="presParOf" srcId="{5661EA1A-EB74-485D-A253-3156D3767927}" destId="{02718206-A369-45F8-AD41-66894885B488}" srcOrd="1" destOrd="0" presId="urn:microsoft.com/office/officeart/2016/7/layout/LinearArrowProcessNumbered"/>
    <dgm:cxn modelId="{6AD4BCD6-25F8-4CA7-B784-B6D9D371E893}" type="presParOf" srcId="{02718206-A369-45F8-AD41-66894885B488}" destId="{70F83427-D204-418C-9E0D-3749EE9AAEFB}" srcOrd="0" destOrd="0" presId="urn:microsoft.com/office/officeart/2016/7/layout/LinearArrowProcessNumbered"/>
    <dgm:cxn modelId="{DB3FE8BE-0D9B-41E4-8A64-F733C5266B0F}" type="presParOf" srcId="{02718206-A369-45F8-AD41-66894885B488}" destId="{E9BC547B-0732-4EE8-A4F0-A2A0AC578703}" srcOrd="1" destOrd="0" presId="urn:microsoft.com/office/officeart/2016/7/layout/LinearArrowProcessNumbered"/>
    <dgm:cxn modelId="{D05D3F8D-1B54-4F94-95A2-12D05CA060C6}" type="presParOf" srcId="{02718206-A369-45F8-AD41-66894885B488}" destId="{E044D324-719E-498C-B78F-7420F3EBB63C}" srcOrd="2" destOrd="0" presId="urn:microsoft.com/office/officeart/2016/7/layout/LinearArrowProcessNumbered"/>
    <dgm:cxn modelId="{FFE6C52C-2D3C-4202-AF52-D3EE37CFBF06}" type="presParOf" srcId="{02718206-A369-45F8-AD41-66894885B488}" destId="{08D72DB9-66E0-417E-AB50-5DFC6B253001}" srcOrd="3" destOrd="0" presId="urn:microsoft.com/office/officeart/2016/7/layout/LinearArrowProcessNumbered"/>
    <dgm:cxn modelId="{845FB272-26C6-406E-8C57-8F0D80B03B99}" type="presParOf" srcId="{5661EA1A-EB74-485D-A253-3156D3767927}" destId="{FCAEF92D-F0A6-4346-A5BA-F7EC198C3032}" srcOrd="2" destOrd="0" presId="urn:microsoft.com/office/officeart/2016/7/layout/LinearArrowProcessNumbered"/>
    <dgm:cxn modelId="{6E043515-6A46-4401-9FC1-0A670D0C0D5C}" type="presParOf" srcId="{71368285-F9B3-4CC9-A1E1-72A0C34D2D10}" destId="{F81501EB-3813-428E-B166-3C0249ED01D3}" srcOrd="1" destOrd="0" presId="urn:microsoft.com/office/officeart/2016/7/layout/LinearArrowProcessNumbered"/>
    <dgm:cxn modelId="{A63BD3D8-3080-428B-9764-CD18F5B384DA}" type="presParOf" srcId="{71368285-F9B3-4CC9-A1E1-72A0C34D2D10}" destId="{CF4967B4-D25E-4E0D-9E07-53D62F51966D}" srcOrd="2" destOrd="0" presId="urn:microsoft.com/office/officeart/2016/7/layout/LinearArrowProcessNumbered"/>
    <dgm:cxn modelId="{1CF757B0-4BF0-482E-824A-7AD4A1A95880}" type="presParOf" srcId="{CF4967B4-D25E-4E0D-9E07-53D62F51966D}" destId="{C30EC1E7-468C-4018-94C1-1D322F67BE4C}" srcOrd="0" destOrd="0" presId="urn:microsoft.com/office/officeart/2016/7/layout/LinearArrowProcessNumbered"/>
    <dgm:cxn modelId="{6D12E27B-9993-47B1-B303-6324ADF67D5D}" type="presParOf" srcId="{CF4967B4-D25E-4E0D-9E07-53D62F51966D}" destId="{D5A4BC5D-8A09-420C-812C-E0EA8847D1D2}" srcOrd="1" destOrd="0" presId="urn:microsoft.com/office/officeart/2016/7/layout/LinearArrowProcessNumbered"/>
    <dgm:cxn modelId="{9F944673-64E3-46A8-A206-014FAF3BCD84}" type="presParOf" srcId="{D5A4BC5D-8A09-420C-812C-E0EA8847D1D2}" destId="{6A7B60A6-29D4-47F1-BF5F-B29F5B2C98D6}" srcOrd="0" destOrd="0" presId="urn:microsoft.com/office/officeart/2016/7/layout/LinearArrowProcessNumbered"/>
    <dgm:cxn modelId="{61161920-0A56-4E5C-B2B7-7E9D64CD9AA8}" type="presParOf" srcId="{D5A4BC5D-8A09-420C-812C-E0EA8847D1D2}" destId="{D0259E5B-20A0-49CF-8E52-96761A2DC153}" srcOrd="1" destOrd="0" presId="urn:microsoft.com/office/officeart/2016/7/layout/LinearArrowProcessNumbered"/>
    <dgm:cxn modelId="{6F521C65-2704-4FC4-A77F-BCC76F2EDE9D}" type="presParOf" srcId="{D5A4BC5D-8A09-420C-812C-E0EA8847D1D2}" destId="{33FB3C83-7D1C-4F13-8CAA-9F98FA880AF2}" srcOrd="2" destOrd="0" presId="urn:microsoft.com/office/officeart/2016/7/layout/LinearArrowProcessNumbered"/>
    <dgm:cxn modelId="{CC5BD842-40DE-42BE-B408-04428BEC1782}" type="presParOf" srcId="{D5A4BC5D-8A09-420C-812C-E0EA8847D1D2}" destId="{A3482C22-9F8C-4441-816A-197CBCD41B4C}" srcOrd="3" destOrd="0" presId="urn:microsoft.com/office/officeart/2016/7/layout/LinearArrowProcessNumbered"/>
    <dgm:cxn modelId="{FB378CE5-9554-46DB-ACB6-4D1DC9B31060}" type="presParOf" srcId="{CF4967B4-D25E-4E0D-9E07-53D62F51966D}" destId="{B4AFDC72-47E3-41D3-9A99-DEEB97D93DE9}"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7EF16-598C-402A-BA57-960532388074}">
      <dsp:nvSpPr>
        <dsp:cNvPr id="0" name=""/>
        <dsp:cNvSpPr/>
      </dsp:nvSpPr>
      <dsp:spPr>
        <a:xfrm>
          <a:off x="1759442" y="1011050"/>
          <a:ext cx="1399342" cy="71"/>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6766BE-8AF8-4424-AAB4-5FD1C729C0B5}">
      <dsp:nvSpPr>
        <dsp:cNvPr id="0" name=""/>
        <dsp:cNvSpPr/>
      </dsp:nvSpPr>
      <dsp:spPr>
        <a:xfrm>
          <a:off x="3242746" y="893426"/>
          <a:ext cx="160924" cy="302330"/>
        </a:xfrm>
        <a:prstGeom prst="chevron">
          <a:avLst>
            <a:gd name="adj" fmla="val 90000"/>
          </a:avLst>
        </a:prstGeom>
        <a:solidFill>
          <a:schemeClr val="accent2">
            <a:tint val="40000"/>
            <a:alpha val="90000"/>
            <a:hueOff val="-511480"/>
            <a:satOff val="5638"/>
            <a:lumOff val="537"/>
            <a:alphaOff val="0"/>
          </a:schemeClr>
        </a:solidFill>
        <a:ln w="19050" cap="rnd" cmpd="sng" algn="ctr">
          <a:solidFill>
            <a:schemeClr val="accent2">
              <a:tint val="40000"/>
              <a:alpha val="90000"/>
              <a:hueOff val="-511480"/>
              <a:satOff val="5638"/>
              <a:lumOff val="537"/>
              <a:alphaOff val="0"/>
            </a:schemeClr>
          </a:solidFill>
          <a:prstDash val="solid"/>
        </a:ln>
        <a:effectLst/>
      </dsp:spPr>
      <dsp:style>
        <a:lnRef idx="2">
          <a:scrgbClr r="0" g="0" b="0"/>
        </a:lnRef>
        <a:fillRef idx="1">
          <a:scrgbClr r="0" g="0" b="0"/>
        </a:fillRef>
        <a:effectRef idx="0">
          <a:scrgbClr r="0" g="0" b="0"/>
        </a:effectRef>
        <a:fontRef idx="minor"/>
      </dsp:style>
    </dsp:sp>
    <dsp:sp modelId="{8498C8EE-5CC1-4FE1-80CF-64DB0CAC1652}">
      <dsp:nvSpPr>
        <dsp:cNvPr id="0" name=""/>
        <dsp:cNvSpPr/>
      </dsp:nvSpPr>
      <dsp:spPr>
        <a:xfrm>
          <a:off x="828141" y="254702"/>
          <a:ext cx="1512767" cy="1512767"/>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04" tIns="58704" rIns="58704" bIns="58704" numCol="1" spcCol="1270" anchor="ctr" anchorCtr="0">
          <a:noAutofit/>
        </a:bodyPr>
        <a:lstStyle/>
        <a:p>
          <a:pPr marL="0" lvl="0" indent="0" algn="ctr" defTabSz="2667000">
            <a:lnSpc>
              <a:spcPct val="90000"/>
            </a:lnSpc>
            <a:spcBef>
              <a:spcPct val="0"/>
            </a:spcBef>
            <a:spcAft>
              <a:spcPct val="35000"/>
            </a:spcAft>
            <a:buNone/>
          </a:pPr>
          <a:r>
            <a:rPr lang="en-US" sz="6000" kern="1200" dirty="0"/>
            <a:t>1</a:t>
          </a:r>
        </a:p>
      </dsp:txBody>
      <dsp:txXfrm>
        <a:off x="1049681" y="476242"/>
        <a:ext cx="1069687" cy="1069687"/>
      </dsp:txXfrm>
    </dsp:sp>
    <dsp:sp modelId="{841A5470-03FF-463E-9032-994A746021D4}">
      <dsp:nvSpPr>
        <dsp:cNvPr id="0" name=""/>
        <dsp:cNvSpPr/>
      </dsp:nvSpPr>
      <dsp:spPr>
        <a:xfrm>
          <a:off x="10264" y="1934251"/>
          <a:ext cx="3148521" cy="1965600"/>
        </a:xfrm>
        <a:prstGeom prst="upArrowCallout">
          <a:avLst>
            <a:gd name="adj1" fmla="val 50000"/>
            <a:gd name="adj2" fmla="val 20000"/>
            <a:gd name="adj3" fmla="val 20000"/>
            <a:gd name="adj4" fmla="val 100000"/>
          </a:avLst>
        </a:prstGeom>
        <a:solidFill>
          <a:schemeClr val="accent2">
            <a:tint val="40000"/>
            <a:alpha val="90000"/>
            <a:hueOff val="-1022960"/>
            <a:satOff val="11277"/>
            <a:lumOff val="1074"/>
            <a:alphaOff val="0"/>
          </a:schemeClr>
        </a:solidFill>
        <a:ln w="19050" cap="rnd" cmpd="sng" algn="ctr">
          <a:solidFill>
            <a:schemeClr val="accent2">
              <a:tint val="40000"/>
              <a:alpha val="90000"/>
              <a:hueOff val="-1022960"/>
              <a:satOff val="11277"/>
              <a:lumOff val="10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359" tIns="165100" rIns="248359" bIns="165100" numCol="1" spcCol="1270" anchor="t" anchorCtr="0">
          <a:noAutofit/>
        </a:bodyPr>
        <a:lstStyle/>
        <a:p>
          <a:pPr marL="0" lvl="0" indent="0" algn="l" defTabSz="1066800">
            <a:lnSpc>
              <a:spcPct val="90000"/>
            </a:lnSpc>
            <a:spcBef>
              <a:spcPct val="0"/>
            </a:spcBef>
            <a:spcAft>
              <a:spcPct val="35000"/>
            </a:spcAft>
            <a:buNone/>
          </a:pPr>
          <a:r>
            <a:rPr lang="en-GB" sz="2400" b="1" kern="1200" dirty="0"/>
            <a:t>Problem</a:t>
          </a:r>
          <a:r>
            <a:rPr lang="en-GB" sz="2400" kern="1200" dirty="0"/>
            <a:t> – how does it affect your audience?</a:t>
          </a:r>
          <a:endParaRPr lang="en-US" sz="2400" kern="1200" dirty="0"/>
        </a:p>
      </dsp:txBody>
      <dsp:txXfrm>
        <a:off x="10264" y="2327371"/>
        <a:ext cx="3148521" cy="1572480"/>
      </dsp:txXfrm>
    </dsp:sp>
    <dsp:sp modelId="{DA7E99B1-B2DE-4327-B4EB-5FE00FFB5F0B}">
      <dsp:nvSpPr>
        <dsp:cNvPr id="0" name=""/>
        <dsp:cNvSpPr/>
      </dsp:nvSpPr>
      <dsp:spPr>
        <a:xfrm>
          <a:off x="3508621" y="1011607"/>
          <a:ext cx="3148521" cy="72"/>
        </a:xfrm>
        <a:prstGeom prst="rect">
          <a:avLst/>
        </a:prstGeom>
        <a:solidFill>
          <a:schemeClr val="accent2">
            <a:tint val="40000"/>
            <a:alpha val="90000"/>
            <a:hueOff val="-1534440"/>
            <a:satOff val="16915"/>
            <a:lumOff val="1611"/>
            <a:alphaOff val="0"/>
          </a:schemeClr>
        </a:solidFill>
        <a:ln w="19050" cap="rnd" cmpd="sng" algn="ctr">
          <a:solidFill>
            <a:schemeClr val="accent2">
              <a:tint val="40000"/>
              <a:alpha val="90000"/>
              <a:hueOff val="-1534440"/>
              <a:satOff val="16915"/>
              <a:lumOff val="1611"/>
              <a:alphaOff val="0"/>
            </a:schemeClr>
          </a:solidFill>
          <a:prstDash val="solid"/>
        </a:ln>
        <a:effectLst/>
      </dsp:spPr>
      <dsp:style>
        <a:lnRef idx="2">
          <a:scrgbClr r="0" g="0" b="0"/>
        </a:lnRef>
        <a:fillRef idx="1">
          <a:scrgbClr r="0" g="0" b="0"/>
        </a:fillRef>
        <a:effectRef idx="0">
          <a:scrgbClr r="0" g="0" b="0"/>
        </a:effectRef>
        <a:fontRef idx="minor"/>
      </dsp:style>
    </dsp:sp>
    <dsp:sp modelId="{3F006241-EFBB-415A-86CB-766E8C18B4ED}">
      <dsp:nvSpPr>
        <dsp:cNvPr id="0" name=""/>
        <dsp:cNvSpPr/>
      </dsp:nvSpPr>
      <dsp:spPr>
        <a:xfrm>
          <a:off x="6741103" y="893897"/>
          <a:ext cx="160924" cy="302776"/>
        </a:xfrm>
        <a:prstGeom prst="chevron">
          <a:avLst>
            <a:gd name="adj" fmla="val 90000"/>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sp>
    <dsp:sp modelId="{C67CFB3F-D2C2-454F-A081-883B93BD4809}">
      <dsp:nvSpPr>
        <dsp:cNvPr id="0" name=""/>
        <dsp:cNvSpPr/>
      </dsp:nvSpPr>
      <dsp:spPr>
        <a:xfrm>
          <a:off x="4325941" y="254703"/>
          <a:ext cx="1513881" cy="1513881"/>
        </a:xfrm>
        <a:prstGeom prst="ellipse">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47" tIns="58747" rIns="58747" bIns="58747" numCol="1" spcCol="1270" anchor="ctr" anchorCtr="0">
          <a:noAutofit/>
        </a:bodyPr>
        <a:lstStyle/>
        <a:p>
          <a:pPr marL="0" lvl="0" indent="0" algn="ctr" defTabSz="2667000">
            <a:lnSpc>
              <a:spcPct val="90000"/>
            </a:lnSpc>
            <a:spcBef>
              <a:spcPct val="0"/>
            </a:spcBef>
            <a:spcAft>
              <a:spcPct val="35000"/>
            </a:spcAft>
            <a:buNone/>
          </a:pPr>
          <a:r>
            <a:rPr lang="en-US" sz="6000" kern="1200" dirty="0"/>
            <a:t>2</a:t>
          </a:r>
        </a:p>
      </dsp:txBody>
      <dsp:txXfrm>
        <a:off x="4547644" y="476406"/>
        <a:ext cx="1070475" cy="1070475"/>
      </dsp:txXfrm>
    </dsp:sp>
    <dsp:sp modelId="{96532898-D154-43A3-B864-6A7053F0B6FF}">
      <dsp:nvSpPr>
        <dsp:cNvPr id="0" name=""/>
        <dsp:cNvSpPr/>
      </dsp:nvSpPr>
      <dsp:spPr>
        <a:xfrm>
          <a:off x="3508621" y="1935489"/>
          <a:ext cx="3148521" cy="1965600"/>
        </a:xfrm>
        <a:prstGeom prst="upArrowCallout">
          <a:avLst>
            <a:gd name="adj1" fmla="val 50000"/>
            <a:gd name="adj2" fmla="val 20000"/>
            <a:gd name="adj3" fmla="val 20000"/>
            <a:gd name="adj4" fmla="val 100000"/>
          </a:avLst>
        </a:prstGeom>
        <a:solidFill>
          <a:schemeClr val="accent2">
            <a:tint val="40000"/>
            <a:alpha val="90000"/>
            <a:hueOff val="-2557400"/>
            <a:satOff val="28192"/>
            <a:lumOff val="2685"/>
            <a:alphaOff val="0"/>
          </a:schemeClr>
        </a:solidFill>
        <a:ln w="19050" cap="rnd" cmpd="sng" algn="ctr">
          <a:solidFill>
            <a:schemeClr val="accent2">
              <a:tint val="40000"/>
              <a:alpha val="90000"/>
              <a:hueOff val="-2557400"/>
              <a:satOff val="28192"/>
              <a:lumOff val="26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359" tIns="165100" rIns="248359" bIns="165100" numCol="1" spcCol="1270" anchor="t" anchorCtr="0">
          <a:noAutofit/>
        </a:bodyPr>
        <a:lstStyle/>
        <a:p>
          <a:pPr marL="0" lvl="0" indent="0" algn="l" defTabSz="1066800">
            <a:lnSpc>
              <a:spcPct val="90000"/>
            </a:lnSpc>
            <a:spcBef>
              <a:spcPct val="0"/>
            </a:spcBef>
            <a:spcAft>
              <a:spcPct val="35000"/>
            </a:spcAft>
            <a:buNone/>
          </a:pPr>
          <a:r>
            <a:rPr lang="en-GB" sz="2400" b="1" kern="1200" dirty="0"/>
            <a:t>Solution</a:t>
          </a:r>
          <a:r>
            <a:rPr lang="en-GB" sz="2300" kern="1200" dirty="0"/>
            <a:t> </a:t>
          </a:r>
          <a:r>
            <a:rPr lang="en-GB" sz="2400" kern="1200" dirty="0"/>
            <a:t>– what difference can your organisation make?</a:t>
          </a:r>
          <a:endParaRPr lang="en-US" sz="2400" kern="1200" dirty="0"/>
        </a:p>
      </dsp:txBody>
      <dsp:txXfrm>
        <a:off x="3508621" y="2328609"/>
        <a:ext cx="3148521" cy="1572480"/>
      </dsp:txXfrm>
    </dsp:sp>
    <dsp:sp modelId="{6C24D96A-7495-4D9F-A94C-645CC84DC884}">
      <dsp:nvSpPr>
        <dsp:cNvPr id="0" name=""/>
        <dsp:cNvSpPr/>
      </dsp:nvSpPr>
      <dsp:spPr>
        <a:xfrm>
          <a:off x="7006978" y="1011607"/>
          <a:ext cx="1574260" cy="72"/>
        </a:xfrm>
        <a:prstGeom prst="rect">
          <a:avLst/>
        </a:prstGeom>
        <a:solidFill>
          <a:schemeClr val="accent2">
            <a:tint val="40000"/>
            <a:alpha val="90000"/>
            <a:hueOff val="-3068879"/>
            <a:satOff val="33830"/>
            <a:lumOff val="3222"/>
            <a:alphaOff val="0"/>
          </a:schemeClr>
        </a:solidFill>
        <a:ln w="19050" cap="rnd" cmpd="sng" algn="ctr">
          <a:solidFill>
            <a:schemeClr val="accent2">
              <a:tint val="40000"/>
              <a:alpha val="90000"/>
              <a:hueOff val="-3068879"/>
              <a:satOff val="33830"/>
              <a:lumOff val="3222"/>
              <a:alphaOff val="0"/>
            </a:schemeClr>
          </a:solidFill>
          <a:prstDash val="solid"/>
        </a:ln>
        <a:effectLst/>
      </dsp:spPr>
      <dsp:style>
        <a:lnRef idx="2">
          <a:scrgbClr r="0" g="0" b="0"/>
        </a:lnRef>
        <a:fillRef idx="1">
          <a:scrgbClr r="0" g="0" b="0"/>
        </a:fillRef>
        <a:effectRef idx="0">
          <a:scrgbClr r="0" g="0" b="0"/>
        </a:effectRef>
        <a:fontRef idx="minor"/>
      </dsp:style>
    </dsp:sp>
    <dsp:sp modelId="{A837DD99-EC43-47B0-BC5A-3B9669C600EA}">
      <dsp:nvSpPr>
        <dsp:cNvPr id="0" name=""/>
        <dsp:cNvSpPr/>
      </dsp:nvSpPr>
      <dsp:spPr>
        <a:xfrm>
          <a:off x="7823551" y="253956"/>
          <a:ext cx="1515374" cy="1515374"/>
        </a:xfrm>
        <a:prstGeom prst="ellipse">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05" tIns="58805" rIns="58805" bIns="58805" numCol="1" spcCol="1270" anchor="ctr" anchorCtr="0">
          <a:noAutofit/>
        </a:bodyPr>
        <a:lstStyle/>
        <a:p>
          <a:pPr marL="0" lvl="0" indent="0" algn="ctr" defTabSz="2667000">
            <a:lnSpc>
              <a:spcPct val="90000"/>
            </a:lnSpc>
            <a:spcBef>
              <a:spcPct val="0"/>
            </a:spcBef>
            <a:spcAft>
              <a:spcPct val="35000"/>
            </a:spcAft>
            <a:buNone/>
          </a:pPr>
          <a:r>
            <a:rPr lang="en-US" sz="6000" kern="1200" dirty="0"/>
            <a:t>3</a:t>
          </a:r>
        </a:p>
      </dsp:txBody>
      <dsp:txXfrm>
        <a:off x="8045472" y="475877"/>
        <a:ext cx="1071532" cy="1071532"/>
      </dsp:txXfrm>
    </dsp:sp>
    <dsp:sp modelId="{D5FFDA38-EC3A-40AF-890C-2FA673A53D22}">
      <dsp:nvSpPr>
        <dsp:cNvPr id="0" name=""/>
        <dsp:cNvSpPr/>
      </dsp:nvSpPr>
      <dsp:spPr>
        <a:xfrm>
          <a:off x="7006978" y="1935489"/>
          <a:ext cx="3148521" cy="1965600"/>
        </a:xfrm>
        <a:prstGeom prst="upArrowCallout">
          <a:avLst>
            <a:gd name="adj1" fmla="val 50000"/>
            <a:gd name="adj2" fmla="val 20000"/>
            <a:gd name="adj3" fmla="val 20000"/>
            <a:gd name="adj4" fmla="val 100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359" tIns="165100" rIns="248359" bIns="165100" numCol="1" spcCol="1270" anchor="t" anchorCtr="0">
          <a:noAutofit/>
        </a:bodyPr>
        <a:lstStyle/>
        <a:p>
          <a:pPr marL="0" lvl="0" indent="0" algn="l" defTabSz="1066800">
            <a:lnSpc>
              <a:spcPct val="90000"/>
            </a:lnSpc>
            <a:spcBef>
              <a:spcPct val="0"/>
            </a:spcBef>
            <a:spcAft>
              <a:spcPct val="35000"/>
            </a:spcAft>
            <a:buNone/>
          </a:pPr>
          <a:r>
            <a:rPr lang="en-GB" sz="2400" b="1" kern="1200" dirty="0"/>
            <a:t>Call to action! </a:t>
          </a:r>
          <a:r>
            <a:rPr lang="en-GB" sz="2400" kern="1200" dirty="0"/>
            <a:t>Ask your audience to do something specific</a:t>
          </a:r>
          <a:endParaRPr lang="en-US" sz="2400" kern="1200" dirty="0"/>
        </a:p>
      </dsp:txBody>
      <dsp:txXfrm>
        <a:off x="7006978" y="2328609"/>
        <a:ext cx="3148521" cy="1572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83427-D204-418C-9E0D-3749EE9AAEFB}">
      <dsp:nvSpPr>
        <dsp:cNvPr id="0" name=""/>
        <dsp:cNvSpPr/>
      </dsp:nvSpPr>
      <dsp:spPr>
        <a:xfrm>
          <a:off x="2628899" y="828055"/>
          <a:ext cx="2103120" cy="71"/>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C547B-0732-4EE8-A4F0-A2A0AC578703}">
      <dsp:nvSpPr>
        <dsp:cNvPr id="0" name=""/>
        <dsp:cNvSpPr/>
      </dsp:nvSpPr>
      <dsp:spPr>
        <a:xfrm>
          <a:off x="4858207" y="711183"/>
          <a:ext cx="241858" cy="300619"/>
        </a:xfrm>
        <a:prstGeom prst="chevron">
          <a:avLst>
            <a:gd name="adj" fmla="val 90000"/>
          </a:avLst>
        </a:prstGeom>
        <a:solidFill>
          <a:schemeClr val="accent2">
            <a:tint val="40000"/>
            <a:alpha val="90000"/>
            <a:hueOff val="-818368"/>
            <a:satOff val="9021"/>
            <a:lumOff val="859"/>
            <a:alphaOff val="0"/>
          </a:schemeClr>
        </a:solidFill>
        <a:ln w="19050" cap="rnd" cmpd="sng" algn="ctr">
          <a:solidFill>
            <a:schemeClr val="accent2">
              <a:tint val="40000"/>
              <a:alpha val="90000"/>
              <a:hueOff val="-818368"/>
              <a:satOff val="9021"/>
              <a:lumOff val="859"/>
              <a:alphaOff val="0"/>
            </a:schemeClr>
          </a:solidFill>
          <a:prstDash val="solid"/>
        </a:ln>
        <a:effectLst/>
      </dsp:spPr>
      <dsp:style>
        <a:lnRef idx="2">
          <a:scrgbClr r="0" g="0" b="0"/>
        </a:lnRef>
        <a:fillRef idx="1">
          <a:scrgbClr r="0" g="0" b="0"/>
        </a:fillRef>
        <a:effectRef idx="0">
          <a:scrgbClr r="0" g="0" b="0"/>
        </a:effectRef>
        <a:fontRef idx="minor"/>
      </dsp:style>
    </dsp:sp>
    <dsp:sp modelId="{E044D324-719E-498C-B78F-7420F3EBB63C}">
      <dsp:nvSpPr>
        <dsp:cNvPr id="0" name=""/>
        <dsp:cNvSpPr/>
      </dsp:nvSpPr>
      <dsp:spPr>
        <a:xfrm>
          <a:off x="1598999" y="67769"/>
          <a:ext cx="1520643" cy="1520643"/>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29" tIns="59529" rIns="59529" bIns="59529" numCol="1" spcCol="1270" anchor="ctr" anchorCtr="0">
          <a:noAutofit/>
        </a:bodyPr>
        <a:lstStyle/>
        <a:p>
          <a:pPr marL="0" lvl="0" indent="0" algn="ctr" defTabSz="2667000">
            <a:lnSpc>
              <a:spcPct val="90000"/>
            </a:lnSpc>
            <a:spcBef>
              <a:spcPct val="0"/>
            </a:spcBef>
            <a:spcAft>
              <a:spcPct val="35000"/>
            </a:spcAft>
            <a:buNone/>
          </a:pPr>
          <a:r>
            <a:rPr lang="en-US" sz="6000" kern="1200"/>
            <a:t>1</a:t>
          </a:r>
        </a:p>
      </dsp:txBody>
      <dsp:txXfrm>
        <a:off x="1821692" y="290462"/>
        <a:ext cx="1075257" cy="1075257"/>
      </dsp:txXfrm>
    </dsp:sp>
    <dsp:sp modelId="{FCAEF92D-F0A6-4346-A5BA-F7EC198C3032}">
      <dsp:nvSpPr>
        <dsp:cNvPr id="0" name=""/>
        <dsp:cNvSpPr/>
      </dsp:nvSpPr>
      <dsp:spPr>
        <a:xfrm>
          <a:off x="0" y="1752569"/>
          <a:ext cx="4732020" cy="2334149"/>
        </a:xfrm>
        <a:prstGeom prst="upArrowCallout">
          <a:avLst>
            <a:gd name="adj1" fmla="val 50000"/>
            <a:gd name="adj2" fmla="val 20000"/>
            <a:gd name="adj3" fmla="val 20000"/>
            <a:gd name="adj4" fmla="val 100000"/>
          </a:avLst>
        </a:prstGeom>
        <a:solidFill>
          <a:schemeClr val="accent2">
            <a:tint val="40000"/>
            <a:alpha val="90000"/>
            <a:hueOff val="-1636736"/>
            <a:satOff val="18043"/>
            <a:lumOff val="1718"/>
            <a:alphaOff val="0"/>
          </a:schemeClr>
        </a:solidFill>
        <a:ln w="19050" cap="rnd" cmpd="sng" algn="ctr">
          <a:solidFill>
            <a:schemeClr val="accent2">
              <a:tint val="40000"/>
              <a:alpha val="90000"/>
              <a:hueOff val="-1636736"/>
              <a:satOff val="18043"/>
              <a:lumOff val="17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3267" tIns="165100" rIns="373267" bIns="165100" numCol="1" spcCol="1270" anchor="t" anchorCtr="0">
          <a:noAutofit/>
        </a:bodyPr>
        <a:lstStyle/>
        <a:p>
          <a:pPr marL="0" lvl="0" indent="0" algn="l" defTabSz="1066800">
            <a:lnSpc>
              <a:spcPct val="90000"/>
            </a:lnSpc>
            <a:spcBef>
              <a:spcPct val="0"/>
            </a:spcBef>
            <a:spcAft>
              <a:spcPct val="35000"/>
            </a:spcAft>
            <a:buNone/>
          </a:pPr>
          <a:r>
            <a:rPr lang="en-GB" sz="2400" kern="1200" dirty="0"/>
            <a:t>Don’t overlook the obvious</a:t>
          </a:r>
          <a:endParaRPr lang="en-US" sz="2400" kern="1200" dirty="0"/>
        </a:p>
        <a:p>
          <a:pPr marL="228600" lvl="1" indent="-228600" algn="l" defTabSz="1066800">
            <a:lnSpc>
              <a:spcPct val="90000"/>
            </a:lnSpc>
            <a:spcBef>
              <a:spcPct val="0"/>
            </a:spcBef>
            <a:spcAft>
              <a:spcPct val="15000"/>
            </a:spcAft>
            <a:buChar char="•"/>
          </a:pPr>
          <a:r>
            <a:rPr lang="en-GB" sz="2400" kern="1200" dirty="0"/>
            <a:t>Volunteers</a:t>
          </a:r>
          <a:endParaRPr lang="en-US" sz="2400" kern="1200" dirty="0"/>
        </a:p>
        <a:p>
          <a:pPr marL="228600" lvl="1" indent="-228600" algn="l" defTabSz="1066800">
            <a:lnSpc>
              <a:spcPct val="90000"/>
            </a:lnSpc>
            <a:spcBef>
              <a:spcPct val="0"/>
            </a:spcBef>
            <a:spcAft>
              <a:spcPct val="15000"/>
            </a:spcAft>
            <a:buChar char="•"/>
          </a:pPr>
          <a:r>
            <a:rPr lang="en-GB" sz="2400" kern="1200" dirty="0"/>
            <a:t>Staff</a:t>
          </a:r>
          <a:endParaRPr lang="en-US" sz="2400" kern="1200" dirty="0"/>
        </a:p>
        <a:p>
          <a:pPr marL="228600" lvl="1" indent="-228600" algn="l" defTabSz="1066800">
            <a:lnSpc>
              <a:spcPct val="90000"/>
            </a:lnSpc>
            <a:spcBef>
              <a:spcPct val="0"/>
            </a:spcBef>
            <a:spcAft>
              <a:spcPct val="15000"/>
            </a:spcAft>
            <a:buChar char="•"/>
          </a:pPr>
          <a:r>
            <a:rPr lang="en-US" sz="2400" kern="1200" dirty="0"/>
            <a:t>Beneficiaries</a:t>
          </a:r>
        </a:p>
      </dsp:txBody>
      <dsp:txXfrm>
        <a:off x="0" y="2219399"/>
        <a:ext cx="4732020" cy="1867319"/>
      </dsp:txXfrm>
    </dsp:sp>
    <dsp:sp modelId="{6A7B60A6-29D4-47F1-BF5F-B29F5B2C98D6}">
      <dsp:nvSpPr>
        <dsp:cNvPr id="0" name=""/>
        <dsp:cNvSpPr/>
      </dsp:nvSpPr>
      <dsp:spPr>
        <a:xfrm>
          <a:off x="5257800" y="834746"/>
          <a:ext cx="2366010" cy="65"/>
        </a:xfrm>
        <a:prstGeom prst="rect">
          <a:avLst/>
        </a:prstGeom>
        <a:solidFill>
          <a:schemeClr val="accent2">
            <a:tint val="40000"/>
            <a:alpha val="90000"/>
            <a:hueOff val="-2455104"/>
            <a:satOff val="27064"/>
            <a:lumOff val="2578"/>
            <a:alphaOff val="0"/>
          </a:schemeClr>
        </a:solidFill>
        <a:ln w="19050" cap="rnd" cmpd="sng" algn="ctr">
          <a:solidFill>
            <a:schemeClr val="accent2">
              <a:tint val="40000"/>
              <a:alpha val="90000"/>
              <a:hueOff val="-2455104"/>
              <a:satOff val="27064"/>
              <a:lumOff val="2578"/>
              <a:alphaOff val="0"/>
            </a:schemeClr>
          </a:solidFill>
          <a:prstDash val="solid"/>
        </a:ln>
        <a:effectLst/>
      </dsp:spPr>
      <dsp:style>
        <a:lnRef idx="2">
          <a:scrgbClr r="0" g="0" b="0"/>
        </a:lnRef>
        <a:fillRef idx="1">
          <a:scrgbClr r="0" g="0" b="0"/>
        </a:fillRef>
        <a:effectRef idx="0">
          <a:scrgbClr r="0" g="0" b="0"/>
        </a:effectRef>
        <a:fontRef idx="minor"/>
      </dsp:style>
    </dsp:sp>
    <dsp:sp modelId="{33FB3C83-7D1C-4F13-8CAA-9F98FA880AF2}">
      <dsp:nvSpPr>
        <dsp:cNvPr id="0" name=""/>
        <dsp:cNvSpPr/>
      </dsp:nvSpPr>
      <dsp:spPr>
        <a:xfrm>
          <a:off x="6863488" y="74457"/>
          <a:ext cx="1520643" cy="1520643"/>
        </a:xfrm>
        <a:prstGeom prst="ellipse">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09" tIns="59009" rIns="59009" bIns="59009"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7086181" y="297150"/>
        <a:ext cx="1075257" cy="1075257"/>
      </dsp:txXfrm>
    </dsp:sp>
    <dsp:sp modelId="{B4AFDC72-47E3-41D3-9A99-DEEB97D93DE9}">
      <dsp:nvSpPr>
        <dsp:cNvPr id="0" name=""/>
        <dsp:cNvSpPr/>
      </dsp:nvSpPr>
      <dsp:spPr>
        <a:xfrm>
          <a:off x="5257800" y="1752569"/>
          <a:ext cx="4732020" cy="2334149"/>
        </a:xfrm>
        <a:prstGeom prst="upArrowCallout">
          <a:avLst>
            <a:gd name="adj1" fmla="val 50000"/>
            <a:gd name="adj2" fmla="val 20000"/>
            <a:gd name="adj3" fmla="val 20000"/>
            <a:gd name="adj4" fmla="val 100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3267" tIns="165100" rIns="373267" bIns="165100" numCol="1" spcCol="1270" anchor="t" anchorCtr="0">
          <a:noAutofit/>
        </a:bodyPr>
        <a:lstStyle/>
        <a:p>
          <a:pPr marL="0" lvl="0" indent="0" algn="l" defTabSz="1155700">
            <a:lnSpc>
              <a:spcPct val="90000"/>
            </a:lnSpc>
            <a:spcBef>
              <a:spcPct val="0"/>
            </a:spcBef>
            <a:spcAft>
              <a:spcPct val="35000"/>
            </a:spcAft>
            <a:buNone/>
          </a:pPr>
          <a:r>
            <a:rPr lang="en-GB" sz="2600" kern="1200" dirty="0"/>
            <a:t>Give a little nudge now and then!</a:t>
          </a:r>
          <a:endParaRPr lang="en-US" sz="2600" kern="1200" dirty="0"/>
        </a:p>
      </dsp:txBody>
      <dsp:txXfrm>
        <a:off x="5257800" y="2219399"/>
        <a:ext cx="4732020" cy="1867319"/>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1B6CB0E-1AA2-4AC0-840C-2222EFE938D6}" type="datetimeFigureOut">
              <a:rPr lang="en-GB" smtClean="0"/>
              <a:t>13/03/2019</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061CEFA-3A78-42AF-9491-F6B233430AED}" type="slidenum">
              <a:rPr lang="en-GB" smtClean="0"/>
              <a:t>‹#›</a:t>
            </a:fld>
            <a:endParaRPr lang="en-GB"/>
          </a:p>
        </p:txBody>
      </p:sp>
    </p:spTree>
    <p:extLst>
      <p:ext uri="{BB962C8B-B14F-4D97-AF65-F5344CB8AC3E}">
        <p14:creationId xmlns:p14="http://schemas.microsoft.com/office/powerpoint/2010/main" val="395541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nterests.m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surreycommunity.info/"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heguardian.com/media/social-medi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p>
          <a:p>
            <a:endParaRPr lang="en-GB" dirty="0"/>
          </a:p>
          <a:p>
            <a:r>
              <a:rPr lang="en-GB" dirty="0"/>
              <a:t>Quick whistle stop tour around some marketing basics</a:t>
            </a:r>
          </a:p>
          <a:p>
            <a:endParaRPr lang="en-GB" dirty="0"/>
          </a:p>
          <a:p>
            <a:r>
              <a:rPr lang="en-GB" dirty="0"/>
              <a:t>This is a workshop so will be some work!</a:t>
            </a:r>
          </a:p>
          <a:p>
            <a:endParaRPr lang="en-GB" dirty="0"/>
          </a:p>
        </p:txBody>
      </p:sp>
      <p:sp>
        <p:nvSpPr>
          <p:cNvPr id="4" name="Slide Number Placeholder 3"/>
          <p:cNvSpPr>
            <a:spLocks noGrp="1"/>
          </p:cNvSpPr>
          <p:nvPr>
            <p:ph type="sldNum" sz="quarter" idx="10"/>
          </p:nvPr>
        </p:nvSpPr>
        <p:spPr/>
        <p:txBody>
          <a:bodyPr/>
          <a:lstStyle/>
          <a:p>
            <a:fld id="{5061CEFA-3A78-42AF-9491-F6B233430AED}" type="slidenum">
              <a:rPr lang="en-GB" smtClean="0"/>
              <a:t>1</a:t>
            </a:fld>
            <a:endParaRPr lang="en-GB"/>
          </a:p>
        </p:txBody>
      </p:sp>
    </p:spTree>
    <p:extLst>
      <p:ext uri="{BB962C8B-B14F-4D97-AF65-F5344CB8AC3E}">
        <p14:creationId xmlns:p14="http://schemas.microsoft.com/office/powerpoint/2010/main" val="1040961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Research local titles</a:t>
            </a:r>
            <a:r>
              <a:rPr lang="en-GB" dirty="0"/>
              <a:t>: local or paid for local newspaper/parish or church newsletter/magazine from a residents’ association/syndicated publication – Guide 2 series/Round and About/Vantage Point</a:t>
            </a:r>
          </a:p>
          <a:p>
            <a:r>
              <a:rPr lang="en-GB" dirty="0"/>
              <a:t>Local radio stations</a:t>
            </a:r>
          </a:p>
          <a:p>
            <a:r>
              <a:rPr lang="en-GB" dirty="0"/>
              <a:t>Online news websites – Guildford Dragon</a:t>
            </a:r>
          </a:p>
          <a:p>
            <a:r>
              <a:rPr lang="en-GB" dirty="0"/>
              <a:t>Local school newsletters</a:t>
            </a:r>
          </a:p>
          <a:p>
            <a:r>
              <a:rPr lang="en-GB" dirty="0"/>
              <a:t>Ask friends, colleagues, neighbours to collect titles for you to create media database</a:t>
            </a:r>
          </a:p>
          <a:p>
            <a:r>
              <a:rPr lang="en-GB" dirty="0"/>
              <a:t>IDENTIFY YOUR HOOK</a:t>
            </a:r>
          </a:p>
          <a:p>
            <a:r>
              <a:rPr lang="en-GB" dirty="0"/>
              <a:t>May be milestone = 25</a:t>
            </a:r>
            <a:r>
              <a:rPr lang="en-GB" baseline="30000" dirty="0"/>
              <a:t>th</a:t>
            </a:r>
            <a:r>
              <a:rPr lang="en-GB" dirty="0"/>
              <a:t> anniversary/1000</a:t>
            </a:r>
            <a:r>
              <a:rPr lang="en-GB" baseline="30000" dirty="0"/>
              <a:t>th</a:t>
            </a:r>
            <a:r>
              <a:rPr lang="en-GB" dirty="0"/>
              <a:t> volunteer</a:t>
            </a:r>
          </a:p>
          <a:p>
            <a:r>
              <a:rPr lang="en-GB" dirty="0"/>
              <a:t>Relevant to topical news story – benefit cap = increased uptake of services</a:t>
            </a:r>
          </a:p>
          <a:p>
            <a:r>
              <a:rPr lang="en-GB" dirty="0"/>
              <a:t>Survey – 75% of our volunteers drivers finding hospital parking spaces hard to find</a:t>
            </a:r>
          </a:p>
          <a:p>
            <a:r>
              <a:rPr lang="en-GB" b="1" dirty="0"/>
              <a:t>5 W’s</a:t>
            </a:r>
          </a:p>
          <a:p>
            <a:r>
              <a:rPr lang="en-GB" dirty="0"/>
              <a:t>News editors cut from the top down</a:t>
            </a:r>
          </a:p>
          <a:p>
            <a:r>
              <a:rPr lang="en-GB" dirty="0"/>
              <a:t>Try and include as much key information in opening para (your 5 w’s) and use rest of news release to expand upon those</a:t>
            </a:r>
          </a:p>
          <a:p>
            <a:r>
              <a:rPr lang="en-GB" dirty="0"/>
              <a:t>WORKSHEET</a:t>
            </a:r>
          </a:p>
          <a:p>
            <a:r>
              <a:rPr lang="en-GB" dirty="0"/>
              <a:t>KISS! Unless the entire royal family coming to help out at your charity for the day…Keep it short and simple and maximum of one side</a:t>
            </a:r>
          </a:p>
        </p:txBody>
      </p:sp>
      <p:sp>
        <p:nvSpPr>
          <p:cNvPr id="4" name="Slide Number Placeholder 3"/>
          <p:cNvSpPr>
            <a:spLocks noGrp="1"/>
          </p:cNvSpPr>
          <p:nvPr>
            <p:ph type="sldNum" sz="quarter" idx="10"/>
          </p:nvPr>
        </p:nvSpPr>
        <p:spPr/>
        <p:txBody>
          <a:bodyPr/>
          <a:lstStyle/>
          <a:p>
            <a:fld id="{5061CEFA-3A78-42AF-9491-F6B233430AED}" type="slidenum">
              <a:rPr lang="en-GB" smtClean="0"/>
              <a:t>11</a:t>
            </a:fld>
            <a:endParaRPr lang="en-GB"/>
          </a:p>
        </p:txBody>
      </p:sp>
    </p:spTree>
    <p:extLst>
      <p:ext uri="{BB962C8B-B14F-4D97-AF65-F5344CB8AC3E}">
        <p14:creationId xmlns:p14="http://schemas.microsoft.com/office/powerpoint/2010/main" val="3267338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Websites are your online ‘shop window’. The internet is now a business fact of life - it’s where the vast majority of people turn when they are looking for information.</a:t>
            </a:r>
          </a:p>
          <a:p>
            <a:r>
              <a:rPr lang="en-GB" dirty="0"/>
              <a:t>Ideally own custom built website with dedicated URL (personalised website address)</a:t>
            </a:r>
          </a:p>
          <a:p>
            <a:r>
              <a:rPr lang="en-GB" dirty="0"/>
              <a:t>No resources? Several community websites which allow you to create mini-websites with theirs, free of charge</a:t>
            </a:r>
          </a:p>
          <a:p>
            <a:r>
              <a:rPr lang="en-GB" sz="1200" u="sng" kern="1200" dirty="0">
                <a:solidFill>
                  <a:schemeClr val="tx1"/>
                </a:solidFill>
                <a:effectLst/>
                <a:latin typeface="+mn-lt"/>
                <a:ea typeface="+mn-ea"/>
                <a:cs typeface="+mn-cs"/>
                <a:hlinkClick r:id="rId3"/>
              </a:rPr>
              <a:t>www.interests.me</a:t>
            </a:r>
            <a:r>
              <a:rPr lang="en-GB" sz="1200" kern="1200" dirty="0">
                <a:solidFill>
                  <a:schemeClr val="tx1"/>
                </a:solidFill>
                <a:effectLst/>
                <a:latin typeface="+mn-lt"/>
                <a:ea typeface="+mn-ea"/>
                <a:cs typeface="+mn-cs"/>
              </a:rPr>
              <a:t> allows you to have a community webpage and create and share </a:t>
            </a:r>
            <a:r>
              <a:rPr lang="en-GB" sz="1200" kern="1200" dirty="0" err="1">
                <a:solidFill>
                  <a:schemeClr val="tx1"/>
                </a:solidFill>
                <a:effectLst/>
                <a:latin typeface="+mn-lt"/>
                <a:ea typeface="+mn-ea"/>
                <a:cs typeface="+mn-cs"/>
              </a:rPr>
              <a:t>enewsletters</a:t>
            </a:r>
            <a:r>
              <a:rPr lang="en-GB" sz="1200" kern="1200" dirty="0">
                <a:solidFill>
                  <a:schemeClr val="tx1"/>
                </a:solidFill>
                <a:effectLst/>
                <a:latin typeface="+mn-lt"/>
                <a:ea typeface="+mn-ea"/>
                <a:cs typeface="+mn-cs"/>
              </a:rPr>
              <a:t> with your own groups and others within your local area so you can spread your news more widely.</a:t>
            </a:r>
          </a:p>
          <a:p>
            <a:r>
              <a:rPr lang="en-GB" sz="1200" u="sng" kern="1200" dirty="0">
                <a:solidFill>
                  <a:schemeClr val="tx1"/>
                </a:solidFill>
                <a:effectLst/>
                <a:latin typeface="+mn-lt"/>
                <a:ea typeface="+mn-ea"/>
                <a:cs typeface="+mn-cs"/>
                <a:hlinkClick r:id="rId4"/>
              </a:rPr>
              <a:t>www.surreycommunity.info</a:t>
            </a:r>
            <a:r>
              <a:rPr lang="en-GB" sz="1200" kern="1200" dirty="0">
                <a:solidFill>
                  <a:schemeClr val="tx1"/>
                </a:solidFill>
                <a:effectLst/>
                <a:latin typeface="+mn-lt"/>
                <a:ea typeface="+mn-ea"/>
                <a:cs typeface="+mn-cs"/>
              </a:rPr>
              <a:t> is a website developed by the county council and the 11 district and borough councils. </a:t>
            </a:r>
          </a:p>
          <a:p>
            <a:endParaRPr lang="en-GB" dirty="0"/>
          </a:p>
        </p:txBody>
      </p:sp>
      <p:sp>
        <p:nvSpPr>
          <p:cNvPr id="4" name="Slide Number Placeholder 3"/>
          <p:cNvSpPr>
            <a:spLocks noGrp="1"/>
          </p:cNvSpPr>
          <p:nvPr>
            <p:ph type="sldNum" sz="quarter" idx="10"/>
          </p:nvPr>
        </p:nvSpPr>
        <p:spPr/>
        <p:txBody>
          <a:bodyPr/>
          <a:lstStyle/>
          <a:p>
            <a:fld id="{5061CEFA-3A78-42AF-9491-F6B233430AED}" type="slidenum">
              <a:rPr lang="en-GB" smtClean="0"/>
              <a:t>12</a:t>
            </a:fld>
            <a:endParaRPr lang="en-GB"/>
          </a:p>
        </p:txBody>
      </p:sp>
    </p:spTree>
    <p:extLst>
      <p:ext uri="{BB962C8B-B14F-4D97-AF65-F5344CB8AC3E}">
        <p14:creationId xmlns:p14="http://schemas.microsoft.com/office/powerpoint/2010/main" val="4248296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Need a catchy headline or unusual colours, to catch the attention of the recipient. If you are dropping your leaflets through the letterbox, chances are the person receives a few leaflets every day. Your leaflet must therefore have something to immediately draw the person’s attention and make them read the whole thing.</a:t>
            </a:r>
          </a:p>
          <a:p>
            <a:r>
              <a:rPr lang="en-GB" sz="1200" kern="1200" dirty="0">
                <a:solidFill>
                  <a:schemeClr val="tx1"/>
                </a:solidFill>
                <a:effectLst/>
                <a:latin typeface="+mn-lt"/>
                <a:ea typeface="+mn-ea"/>
                <a:cs typeface="+mn-cs"/>
              </a:rPr>
              <a:t>If you cannot afford to use a graphic designer then you can try free online design tools such as </a:t>
            </a:r>
            <a:r>
              <a:rPr lang="en-GB" sz="1200" u="sng" kern="1200" dirty="0">
                <a:solidFill>
                  <a:schemeClr val="tx1"/>
                </a:solidFill>
                <a:effectLst/>
                <a:latin typeface="+mn-lt"/>
                <a:ea typeface="+mn-ea"/>
                <a:cs typeface="+mn-cs"/>
                <a:hlinkClick r:id="rId3"/>
              </a:rPr>
              <a:t>www.canva.com</a:t>
            </a:r>
            <a:r>
              <a:rPr lang="en-GB" sz="1200" kern="1200" dirty="0">
                <a:solidFill>
                  <a:schemeClr val="tx1"/>
                </a:solidFill>
                <a:effectLst/>
                <a:latin typeface="+mn-lt"/>
                <a:ea typeface="+mn-ea"/>
                <a:cs typeface="+mn-cs"/>
              </a:rPr>
              <a:t>. You don’t need to download any software or use any particular type of computer.</a:t>
            </a:r>
          </a:p>
          <a:p>
            <a:r>
              <a:rPr lang="en-GB" sz="1200" kern="1200" dirty="0">
                <a:solidFill>
                  <a:schemeClr val="tx1"/>
                </a:solidFill>
                <a:effectLst/>
                <a:latin typeface="+mn-lt"/>
                <a:ea typeface="+mn-ea"/>
                <a:cs typeface="+mn-cs"/>
              </a:rPr>
              <a:t>Like the old saying about a falling tree making no noise if there’s no one in the forest to hear it, a great leaflet poorly distributed isn’t worth a penny. </a:t>
            </a:r>
          </a:p>
          <a:p>
            <a:endParaRPr lang="en-GB" dirty="0"/>
          </a:p>
        </p:txBody>
      </p:sp>
      <p:sp>
        <p:nvSpPr>
          <p:cNvPr id="4" name="Slide Number Placeholder 3"/>
          <p:cNvSpPr>
            <a:spLocks noGrp="1"/>
          </p:cNvSpPr>
          <p:nvPr>
            <p:ph type="sldNum" sz="quarter" idx="10"/>
          </p:nvPr>
        </p:nvSpPr>
        <p:spPr/>
        <p:txBody>
          <a:bodyPr/>
          <a:lstStyle/>
          <a:p>
            <a:fld id="{5061CEFA-3A78-42AF-9491-F6B233430AED}" type="slidenum">
              <a:rPr lang="en-GB" smtClean="0"/>
              <a:t>13</a:t>
            </a:fld>
            <a:endParaRPr lang="en-GB"/>
          </a:p>
        </p:txBody>
      </p:sp>
    </p:spTree>
    <p:extLst>
      <p:ext uri="{BB962C8B-B14F-4D97-AF65-F5344CB8AC3E}">
        <p14:creationId xmlns:p14="http://schemas.microsoft.com/office/powerpoint/2010/main" val="163863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Volunteers/staff are your best ambassadors - most effective communication tools you have. Who else can speak so passionately about the benefits of volunteering for your scheme?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BUT sometimes people forget to talk about something when it becomes a way of life - so give a gentle reminder every now and then to encourage your volunteers to talk to friends, family, colleagues and neighbours.</a:t>
            </a:r>
          </a:p>
          <a:p>
            <a:r>
              <a:rPr lang="en-GB" dirty="0"/>
              <a:t>WORKSHEET – identify some champions = key people that support your organisation</a:t>
            </a:r>
          </a:p>
        </p:txBody>
      </p:sp>
      <p:sp>
        <p:nvSpPr>
          <p:cNvPr id="4" name="Slide Number Placeholder 3"/>
          <p:cNvSpPr>
            <a:spLocks noGrp="1"/>
          </p:cNvSpPr>
          <p:nvPr>
            <p:ph type="sldNum" sz="quarter" idx="10"/>
          </p:nvPr>
        </p:nvSpPr>
        <p:spPr/>
        <p:txBody>
          <a:bodyPr/>
          <a:lstStyle/>
          <a:p>
            <a:fld id="{5061CEFA-3A78-42AF-9491-F6B233430AED}" type="slidenum">
              <a:rPr lang="en-GB" smtClean="0"/>
              <a:t>14</a:t>
            </a:fld>
            <a:endParaRPr lang="en-GB"/>
          </a:p>
        </p:txBody>
      </p:sp>
    </p:spTree>
    <p:extLst>
      <p:ext uri="{BB962C8B-B14F-4D97-AF65-F5344CB8AC3E}">
        <p14:creationId xmlns:p14="http://schemas.microsoft.com/office/powerpoint/2010/main" val="3329640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Did you know that if the Facebook community was a population it would be the largest in the world?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Or that more people own a mobile device than own a toothbrush?</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Or that grandparents are the fastest growing demographic on Twitter?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Love it or loathe it, social media is here to stay. It’s growing and it’s growing fast so it’s time to jump on board – especially as Facebook is now also the second most used search engine (after Google).</a:t>
            </a:r>
          </a:p>
          <a:p>
            <a:r>
              <a:rPr lang="en-GB" sz="1200" u="sng" kern="1200" dirty="0">
                <a:solidFill>
                  <a:schemeClr val="tx1"/>
                </a:solidFill>
                <a:effectLst/>
                <a:latin typeface="+mn-lt"/>
                <a:ea typeface="+mn-ea"/>
                <a:cs typeface="+mn-cs"/>
                <a:hlinkClick r:id="rId3"/>
              </a:rPr>
              <a:t>Social media</a:t>
            </a:r>
            <a:r>
              <a:rPr lang="en-GB" sz="1200" kern="1200" dirty="0">
                <a:solidFill>
                  <a:schemeClr val="tx1"/>
                </a:solidFill>
                <a:effectLst/>
                <a:latin typeface="+mn-lt"/>
                <a:ea typeface="+mn-ea"/>
                <a:cs typeface="+mn-cs"/>
              </a:rPr>
              <a:t> can be one of the most effective ways for charities and community organisations to build supporters, boost donations, share success stories, network with like-minded organisations, encourage people to sign up to campaigns, recruit volunteers, or demonstrate the impact of their work.</a:t>
            </a:r>
          </a:p>
          <a:p>
            <a:r>
              <a:rPr lang="en-GB" sz="1200" kern="1200" dirty="0">
                <a:solidFill>
                  <a:schemeClr val="tx1"/>
                </a:solidFill>
                <a:effectLst/>
                <a:latin typeface="+mn-lt"/>
                <a:ea typeface="+mn-ea"/>
                <a:cs typeface="+mn-cs"/>
              </a:rPr>
              <a:t>Posts on Twitter are limited to just 140 characters (including spaces) so writing an erudite tweet can take a little practice at first. Its users are primarily businesses and those interested in news and celebrities.</a:t>
            </a:r>
          </a:p>
          <a:p>
            <a:r>
              <a:rPr lang="en-GB" sz="1200" kern="1200" dirty="0">
                <a:solidFill>
                  <a:schemeClr val="tx1"/>
                </a:solidFill>
                <a:effectLst/>
                <a:latin typeface="+mn-lt"/>
                <a:ea typeface="+mn-ea"/>
                <a:cs typeface="+mn-cs"/>
              </a:rPr>
              <a:t>Facebook has more of a personal and community audience so is better suited to organisations like good neighbour schemes. There’s no limit to the number of words or pictures you can post (although the KISS rule still applies).</a:t>
            </a:r>
          </a:p>
          <a:p>
            <a:r>
              <a:rPr lang="en-GB" sz="1200" kern="1200" dirty="0">
                <a:solidFill>
                  <a:schemeClr val="tx1"/>
                </a:solidFill>
                <a:effectLst/>
                <a:latin typeface="+mn-lt"/>
                <a:ea typeface="+mn-ea"/>
                <a:cs typeface="+mn-cs"/>
              </a:rPr>
              <a:t>Creating a Facebook or Twitter account is free and take just a few minutes to set up. Encourage your volunteers to like and share your posts – these recommendations are super-targeted (going to like minded people), personal and FREE! </a:t>
            </a:r>
          </a:p>
        </p:txBody>
      </p:sp>
      <p:sp>
        <p:nvSpPr>
          <p:cNvPr id="4" name="Slide Number Placeholder 3"/>
          <p:cNvSpPr>
            <a:spLocks noGrp="1"/>
          </p:cNvSpPr>
          <p:nvPr>
            <p:ph type="sldNum" sz="quarter" idx="10"/>
          </p:nvPr>
        </p:nvSpPr>
        <p:spPr/>
        <p:txBody>
          <a:bodyPr/>
          <a:lstStyle/>
          <a:p>
            <a:fld id="{5061CEFA-3A78-42AF-9491-F6B233430AED}" type="slidenum">
              <a:rPr lang="en-GB" smtClean="0"/>
              <a:t>15</a:t>
            </a:fld>
            <a:endParaRPr lang="en-GB"/>
          </a:p>
        </p:txBody>
      </p:sp>
    </p:spTree>
    <p:extLst>
      <p:ext uri="{BB962C8B-B14F-4D97-AF65-F5344CB8AC3E}">
        <p14:creationId xmlns:p14="http://schemas.microsoft.com/office/powerpoint/2010/main" val="3170651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spread yourself too thinly. There’s a lot of noise on social media so need to work hard to make yourself heard</a:t>
            </a:r>
          </a:p>
        </p:txBody>
      </p:sp>
      <p:sp>
        <p:nvSpPr>
          <p:cNvPr id="4" name="Slide Number Placeholder 3"/>
          <p:cNvSpPr>
            <a:spLocks noGrp="1"/>
          </p:cNvSpPr>
          <p:nvPr>
            <p:ph type="sldNum" sz="quarter" idx="10"/>
          </p:nvPr>
        </p:nvSpPr>
        <p:spPr/>
        <p:txBody>
          <a:bodyPr/>
          <a:lstStyle/>
          <a:p>
            <a:fld id="{5061CEFA-3A78-42AF-9491-F6B233430AED}" type="slidenum">
              <a:rPr lang="en-GB" smtClean="0"/>
              <a:t>16</a:t>
            </a:fld>
            <a:endParaRPr lang="en-GB"/>
          </a:p>
        </p:txBody>
      </p:sp>
    </p:spTree>
    <p:extLst>
      <p:ext uri="{BB962C8B-B14F-4D97-AF65-F5344CB8AC3E}">
        <p14:creationId xmlns:p14="http://schemas.microsoft.com/office/powerpoint/2010/main" val="30958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media is a conversation. No-one likes to be talked AT incessantly.</a:t>
            </a:r>
          </a:p>
        </p:txBody>
      </p:sp>
      <p:sp>
        <p:nvSpPr>
          <p:cNvPr id="4" name="Slide Number Placeholder 3"/>
          <p:cNvSpPr>
            <a:spLocks noGrp="1"/>
          </p:cNvSpPr>
          <p:nvPr>
            <p:ph type="sldNum" sz="quarter" idx="10"/>
          </p:nvPr>
        </p:nvSpPr>
        <p:spPr/>
        <p:txBody>
          <a:bodyPr/>
          <a:lstStyle/>
          <a:p>
            <a:fld id="{5061CEFA-3A78-42AF-9491-F6B233430AED}" type="slidenum">
              <a:rPr lang="en-GB" smtClean="0"/>
              <a:t>17</a:t>
            </a:fld>
            <a:endParaRPr lang="en-GB"/>
          </a:p>
        </p:txBody>
      </p:sp>
    </p:spTree>
    <p:extLst>
      <p:ext uri="{BB962C8B-B14F-4D97-AF65-F5344CB8AC3E}">
        <p14:creationId xmlns:p14="http://schemas.microsoft.com/office/powerpoint/2010/main" val="133087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media is a conversation. No-one likes to be talked AT incessantly.</a:t>
            </a:r>
          </a:p>
        </p:txBody>
      </p:sp>
      <p:sp>
        <p:nvSpPr>
          <p:cNvPr id="4" name="Slide Number Placeholder 3"/>
          <p:cNvSpPr>
            <a:spLocks noGrp="1"/>
          </p:cNvSpPr>
          <p:nvPr>
            <p:ph type="sldNum" sz="quarter" idx="10"/>
          </p:nvPr>
        </p:nvSpPr>
        <p:spPr/>
        <p:txBody>
          <a:bodyPr/>
          <a:lstStyle/>
          <a:p>
            <a:fld id="{5061CEFA-3A78-42AF-9491-F6B233430AED}" type="slidenum">
              <a:rPr lang="en-GB" smtClean="0"/>
              <a:t>18</a:t>
            </a:fld>
            <a:endParaRPr lang="en-GB"/>
          </a:p>
        </p:txBody>
      </p:sp>
    </p:spTree>
    <p:extLst>
      <p:ext uri="{BB962C8B-B14F-4D97-AF65-F5344CB8AC3E}">
        <p14:creationId xmlns:p14="http://schemas.microsoft.com/office/powerpoint/2010/main" val="3430232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media is a conversation. No-one likes to be talked AT incessantly.</a:t>
            </a:r>
          </a:p>
        </p:txBody>
      </p:sp>
      <p:sp>
        <p:nvSpPr>
          <p:cNvPr id="4" name="Slide Number Placeholder 3"/>
          <p:cNvSpPr>
            <a:spLocks noGrp="1"/>
          </p:cNvSpPr>
          <p:nvPr>
            <p:ph type="sldNum" sz="quarter" idx="10"/>
          </p:nvPr>
        </p:nvSpPr>
        <p:spPr/>
        <p:txBody>
          <a:bodyPr/>
          <a:lstStyle/>
          <a:p>
            <a:fld id="{5061CEFA-3A78-42AF-9491-F6B233430AED}" type="slidenum">
              <a:rPr lang="en-GB" smtClean="0"/>
              <a:t>19</a:t>
            </a:fld>
            <a:endParaRPr lang="en-GB"/>
          </a:p>
        </p:txBody>
      </p:sp>
    </p:spTree>
    <p:extLst>
      <p:ext uri="{BB962C8B-B14F-4D97-AF65-F5344CB8AC3E}">
        <p14:creationId xmlns:p14="http://schemas.microsoft.com/office/powerpoint/2010/main" val="2035603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WORKSHEET</a:t>
            </a:r>
          </a:p>
          <a:p>
            <a:endParaRPr lang="en-GB" dirty="0"/>
          </a:p>
        </p:txBody>
      </p:sp>
      <p:sp>
        <p:nvSpPr>
          <p:cNvPr id="4" name="Slide Number Placeholder 3"/>
          <p:cNvSpPr>
            <a:spLocks noGrp="1"/>
          </p:cNvSpPr>
          <p:nvPr>
            <p:ph type="sldNum" sz="quarter" idx="10"/>
          </p:nvPr>
        </p:nvSpPr>
        <p:spPr/>
        <p:txBody>
          <a:bodyPr/>
          <a:lstStyle/>
          <a:p>
            <a:fld id="{5061CEFA-3A78-42AF-9491-F6B233430AED}" type="slidenum">
              <a:rPr lang="en-GB" smtClean="0"/>
              <a:t>20</a:t>
            </a:fld>
            <a:endParaRPr lang="en-GB"/>
          </a:p>
        </p:txBody>
      </p:sp>
    </p:spTree>
    <p:extLst>
      <p:ext uri="{BB962C8B-B14F-4D97-AF65-F5344CB8AC3E}">
        <p14:creationId xmlns:p14="http://schemas.microsoft.com/office/powerpoint/2010/main" val="52798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WORKSHEET</a:t>
            </a:r>
          </a:p>
          <a:p>
            <a:r>
              <a:rPr lang="en-GB" dirty="0"/>
              <a:t>Guess the date of the extract</a:t>
            </a:r>
          </a:p>
          <a:p>
            <a:r>
              <a:rPr lang="en-GB" dirty="0"/>
              <a:t>Thomas Smith’s Guide to Successful Advertising written in 1885</a:t>
            </a:r>
          </a:p>
        </p:txBody>
      </p:sp>
      <p:sp>
        <p:nvSpPr>
          <p:cNvPr id="4" name="Slide Number Placeholder 3"/>
          <p:cNvSpPr>
            <a:spLocks noGrp="1"/>
          </p:cNvSpPr>
          <p:nvPr>
            <p:ph type="sldNum" sz="quarter" idx="10"/>
          </p:nvPr>
        </p:nvSpPr>
        <p:spPr/>
        <p:txBody>
          <a:bodyPr/>
          <a:lstStyle/>
          <a:p>
            <a:fld id="{5061CEFA-3A78-42AF-9491-F6B233430AED}" type="slidenum">
              <a:rPr lang="en-GB" smtClean="0"/>
              <a:t>2</a:t>
            </a:fld>
            <a:endParaRPr lang="en-GB"/>
          </a:p>
        </p:txBody>
      </p:sp>
    </p:spTree>
    <p:extLst>
      <p:ext uri="{BB962C8B-B14F-4D97-AF65-F5344CB8AC3E}">
        <p14:creationId xmlns:p14="http://schemas.microsoft.com/office/powerpoint/2010/main" val="374093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think WHAT they want to communicate before they think about WHO they want to communicate to. </a:t>
            </a:r>
          </a:p>
          <a:p>
            <a:r>
              <a:rPr lang="en-GB" dirty="0"/>
              <a:t>Need different approaches for different audiences – social media for young people/letter to a councillor/newsletter to volunteers</a:t>
            </a:r>
          </a:p>
          <a:p>
            <a:r>
              <a:rPr lang="en-GB" dirty="0"/>
              <a:t>WORKSHEET – identify your audiences</a:t>
            </a:r>
          </a:p>
        </p:txBody>
      </p:sp>
      <p:sp>
        <p:nvSpPr>
          <p:cNvPr id="4" name="Slide Number Placeholder 3"/>
          <p:cNvSpPr>
            <a:spLocks noGrp="1"/>
          </p:cNvSpPr>
          <p:nvPr>
            <p:ph type="sldNum" sz="quarter" idx="10"/>
          </p:nvPr>
        </p:nvSpPr>
        <p:spPr/>
        <p:txBody>
          <a:bodyPr/>
          <a:lstStyle/>
          <a:p>
            <a:fld id="{5061CEFA-3A78-42AF-9491-F6B233430AED}" type="slidenum">
              <a:rPr lang="en-GB" smtClean="0"/>
              <a:t>4</a:t>
            </a:fld>
            <a:endParaRPr lang="en-GB"/>
          </a:p>
        </p:txBody>
      </p:sp>
    </p:spTree>
    <p:extLst>
      <p:ext uri="{BB962C8B-B14F-4D97-AF65-F5344CB8AC3E}">
        <p14:creationId xmlns:p14="http://schemas.microsoft.com/office/powerpoint/2010/main" val="127304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Brand’s personality expressed through colours/fonts/graphics/sonic mnemonics</a:t>
            </a:r>
          </a:p>
          <a:p>
            <a:r>
              <a:rPr lang="en-GB" dirty="0"/>
              <a:t>BUT also expressed through the words it chooses</a:t>
            </a:r>
          </a:p>
          <a:p>
            <a:r>
              <a:rPr lang="en-GB" dirty="0"/>
              <a:t>Find voice, stick with it but adjust to suit audience (lobbying your MP v inviting young people to an event)</a:t>
            </a:r>
          </a:p>
          <a:p>
            <a:r>
              <a:rPr lang="en-GB" dirty="0"/>
              <a:t>WORKSHEET – identify the right tone of voice for your organisation</a:t>
            </a:r>
          </a:p>
        </p:txBody>
      </p:sp>
      <p:sp>
        <p:nvSpPr>
          <p:cNvPr id="4" name="Slide Number Placeholder 3"/>
          <p:cNvSpPr>
            <a:spLocks noGrp="1"/>
          </p:cNvSpPr>
          <p:nvPr>
            <p:ph type="sldNum" sz="quarter" idx="10"/>
          </p:nvPr>
        </p:nvSpPr>
        <p:spPr/>
        <p:txBody>
          <a:bodyPr/>
          <a:lstStyle/>
          <a:p>
            <a:fld id="{5061CEFA-3A78-42AF-9491-F6B233430AED}" type="slidenum">
              <a:rPr lang="en-GB" smtClean="0"/>
              <a:t>5</a:t>
            </a:fld>
            <a:endParaRPr lang="en-GB"/>
          </a:p>
        </p:txBody>
      </p:sp>
    </p:spTree>
    <p:extLst>
      <p:ext uri="{BB962C8B-B14F-4D97-AF65-F5344CB8AC3E}">
        <p14:creationId xmlns:p14="http://schemas.microsoft.com/office/powerpoint/2010/main" val="1987422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ways to create an effective message.</a:t>
            </a:r>
          </a:p>
          <a:p>
            <a:r>
              <a:rPr lang="en-GB" dirty="0"/>
              <a:t>Simple, tried and tested formula</a:t>
            </a:r>
          </a:p>
        </p:txBody>
      </p:sp>
      <p:sp>
        <p:nvSpPr>
          <p:cNvPr id="4" name="Slide Number Placeholder 3"/>
          <p:cNvSpPr>
            <a:spLocks noGrp="1"/>
          </p:cNvSpPr>
          <p:nvPr>
            <p:ph type="sldNum" sz="quarter" idx="10"/>
          </p:nvPr>
        </p:nvSpPr>
        <p:spPr/>
        <p:txBody>
          <a:bodyPr/>
          <a:lstStyle/>
          <a:p>
            <a:fld id="{5061CEFA-3A78-42AF-9491-F6B233430AED}" type="slidenum">
              <a:rPr lang="en-GB" smtClean="0"/>
              <a:t>6</a:t>
            </a:fld>
            <a:endParaRPr lang="en-GB"/>
          </a:p>
        </p:txBody>
      </p:sp>
    </p:spTree>
    <p:extLst>
      <p:ext uri="{BB962C8B-B14F-4D97-AF65-F5344CB8AC3E}">
        <p14:creationId xmlns:p14="http://schemas.microsoft.com/office/powerpoint/2010/main" val="914666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WORKSHEET – create a message using this formula</a:t>
            </a:r>
          </a:p>
        </p:txBody>
      </p:sp>
      <p:sp>
        <p:nvSpPr>
          <p:cNvPr id="4" name="Slide Number Placeholder 3"/>
          <p:cNvSpPr>
            <a:spLocks noGrp="1"/>
          </p:cNvSpPr>
          <p:nvPr>
            <p:ph type="sldNum" sz="quarter" idx="10"/>
          </p:nvPr>
        </p:nvSpPr>
        <p:spPr/>
        <p:txBody>
          <a:bodyPr/>
          <a:lstStyle/>
          <a:p>
            <a:fld id="{5061CEFA-3A78-42AF-9491-F6B233430AED}" type="slidenum">
              <a:rPr lang="en-GB" smtClean="0"/>
              <a:t>7</a:t>
            </a:fld>
            <a:endParaRPr lang="en-GB"/>
          </a:p>
        </p:txBody>
      </p:sp>
    </p:spTree>
    <p:extLst>
      <p:ext uri="{BB962C8B-B14F-4D97-AF65-F5344CB8AC3E}">
        <p14:creationId xmlns:p14="http://schemas.microsoft.com/office/powerpoint/2010/main" val="4269182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WORKSHEET – create a message using this formula</a:t>
            </a:r>
          </a:p>
        </p:txBody>
      </p:sp>
      <p:sp>
        <p:nvSpPr>
          <p:cNvPr id="4" name="Slide Number Placeholder 3"/>
          <p:cNvSpPr>
            <a:spLocks noGrp="1"/>
          </p:cNvSpPr>
          <p:nvPr>
            <p:ph type="sldNum" sz="quarter" idx="10"/>
          </p:nvPr>
        </p:nvSpPr>
        <p:spPr/>
        <p:txBody>
          <a:bodyPr/>
          <a:lstStyle/>
          <a:p>
            <a:fld id="{5061CEFA-3A78-42AF-9491-F6B233430AED}" type="slidenum">
              <a:rPr lang="en-GB" smtClean="0"/>
              <a:t>8</a:t>
            </a:fld>
            <a:endParaRPr lang="en-GB"/>
          </a:p>
        </p:txBody>
      </p:sp>
    </p:spTree>
    <p:extLst>
      <p:ext uri="{BB962C8B-B14F-4D97-AF65-F5344CB8AC3E}">
        <p14:creationId xmlns:p14="http://schemas.microsoft.com/office/powerpoint/2010/main" val="370120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WORKSHEET – create a message using this formula</a:t>
            </a:r>
          </a:p>
        </p:txBody>
      </p:sp>
      <p:sp>
        <p:nvSpPr>
          <p:cNvPr id="4" name="Slide Number Placeholder 3"/>
          <p:cNvSpPr>
            <a:spLocks noGrp="1"/>
          </p:cNvSpPr>
          <p:nvPr>
            <p:ph type="sldNum" sz="quarter" idx="10"/>
          </p:nvPr>
        </p:nvSpPr>
        <p:spPr/>
        <p:txBody>
          <a:bodyPr/>
          <a:lstStyle/>
          <a:p>
            <a:fld id="{5061CEFA-3A78-42AF-9491-F6B233430AED}" type="slidenum">
              <a:rPr lang="en-GB" smtClean="0"/>
              <a:t>9</a:t>
            </a:fld>
            <a:endParaRPr lang="en-GB"/>
          </a:p>
        </p:txBody>
      </p:sp>
    </p:spTree>
    <p:extLst>
      <p:ext uri="{BB962C8B-B14F-4D97-AF65-F5344CB8AC3E}">
        <p14:creationId xmlns:p14="http://schemas.microsoft.com/office/powerpoint/2010/main" val="1011176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 – Free publicity BUT must be well-targeted so use a hook. Lot of demand = limited opportunities. No control over message</a:t>
            </a:r>
          </a:p>
          <a:p>
            <a:r>
              <a:rPr lang="en-GB" dirty="0"/>
              <a:t>Advertising – expensive BUT guaranteed coverage. Can control the message</a:t>
            </a:r>
          </a:p>
          <a:p>
            <a:r>
              <a:rPr lang="en-GB" dirty="0"/>
              <a:t>Blogs and </a:t>
            </a:r>
            <a:r>
              <a:rPr lang="en-GB" dirty="0" err="1"/>
              <a:t>enewsletters</a:t>
            </a:r>
            <a:r>
              <a:rPr lang="en-GB" dirty="0"/>
              <a:t> – Free but limited audience (website visitors or your database). Can control the message</a:t>
            </a:r>
          </a:p>
          <a:p>
            <a:r>
              <a:rPr lang="en-GB" dirty="0"/>
              <a:t>Social media – Free BUT takes a long time to build momentum. Needs constant feeding.</a:t>
            </a:r>
          </a:p>
          <a:p>
            <a:r>
              <a:rPr lang="en-GB" dirty="0"/>
              <a:t>Marketing materials – leaflets, posters, printed newsletters.</a:t>
            </a:r>
          </a:p>
          <a:p>
            <a:r>
              <a:rPr lang="en-GB" dirty="0"/>
              <a:t>Website – can be expensive to create a custom built site BUT there are alternatives</a:t>
            </a:r>
          </a:p>
          <a:p>
            <a:r>
              <a:rPr lang="en-GB" dirty="0"/>
              <a:t>Champions and ambassadors – Free but need to nurture. Can’t always control the message!</a:t>
            </a:r>
          </a:p>
        </p:txBody>
      </p:sp>
      <p:sp>
        <p:nvSpPr>
          <p:cNvPr id="4" name="Slide Number Placeholder 3"/>
          <p:cNvSpPr>
            <a:spLocks noGrp="1"/>
          </p:cNvSpPr>
          <p:nvPr>
            <p:ph type="sldNum" sz="quarter" idx="10"/>
          </p:nvPr>
        </p:nvSpPr>
        <p:spPr/>
        <p:txBody>
          <a:bodyPr/>
          <a:lstStyle/>
          <a:p>
            <a:fld id="{5061CEFA-3A78-42AF-9491-F6B233430AED}" type="slidenum">
              <a:rPr lang="en-GB" smtClean="0"/>
              <a:t>10</a:t>
            </a:fld>
            <a:endParaRPr lang="en-GB"/>
          </a:p>
        </p:txBody>
      </p:sp>
    </p:spTree>
    <p:extLst>
      <p:ext uri="{BB962C8B-B14F-4D97-AF65-F5344CB8AC3E}">
        <p14:creationId xmlns:p14="http://schemas.microsoft.com/office/powerpoint/2010/main" val="375313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C55B44-EF9B-43BA-9A5E-5CB8E56861D2}"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DA7D8F-B0DB-486D-AB9F-73DC54711062}" type="slidenum">
              <a:rPr lang="en-GB" smtClean="0"/>
              <a:t>‹#›</a:t>
            </a:fld>
            <a:endParaRPr lang="en-GB"/>
          </a:p>
        </p:txBody>
      </p:sp>
    </p:spTree>
    <p:extLst>
      <p:ext uri="{BB962C8B-B14F-4D97-AF65-F5344CB8AC3E}">
        <p14:creationId xmlns:p14="http://schemas.microsoft.com/office/powerpoint/2010/main" val="82549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C55B44-EF9B-43BA-9A5E-5CB8E56861D2}"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DA7D8F-B0DB-486D-AB9F-73DC54711062}" type="slidenum">
              <a:rPr lang="en-GB" smtClean="0"/>
              <a:t>‹#›</a:t>
            </a:fld>
            <a:endParaRPr lang="en-GB"/>
          </a:p>
        </p:txBody>
      </p:sp>
    </p:spTree>
    <p:extLst>
      <p:ext uri="{BB962C8B-B14F-4D97-AF65-F5344CB8AC3E}">
        <p14:creationId xmlns:p14="http://schemas.microsoft.com/office/powerpoint/2010/main" val="69212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C55B44-EF9B-43BA-9A5E-5CB8E56861D2}"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DA7D8F-B0DB-486D-AB9F-73DC54711062}"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73905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C55B44-EF9B-43BA-9A5E-5CB8E56861D2}"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DA7D8F-B0DB-486D-AB9F-73DC54711062}" type="slidenum">
              <a:rPr lang="en-GB" smtClean="0"/>
              <a:t>‹#›</a:t>
            </a:fld>
            <a:endParaRPr lang="en-GB"/>
          </a:p>
        </p:txBody>
      </p:sp>
    </p:spTree>
    <p:extLst>
      <p:ext uri="{BB962C8B-B14F-4D97-AF65-F5344CB8AC3E}">
        <p14:creationId xmlns:p14="http://schemas.microsoft.com/office/powerpoint/2010/main" val="63226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C55B44-EF9B-43BA-9A5E-5CB8E56861D2}"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DA7D8F-B0DB-486D-AB9F-73DC5471106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32499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C55B44-EF9B-43BA-9A5E-5CB8E56861D2}"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DA7D8F-B0DB-486D-AB9F-73DC54711062}" type="slidenum">
              <a:rPr lang="en-GB" smtClean="0"/>
              <a:t>‹#›</a:t>
            </a:fld>
            <a:endParaRPr lang="en-GB"/>
          </a:p>
        </p:txBody>
      </p:sp>
    </p:spTree>
    <p:extLst>
      <p:ext uri="{BB962C8B-B14F-4D97-AF65-F5344CB8AC3E}">
        <p14:creationId xmlns:p14="http://schemas.microsoft.com/office/powerpoint/2010/main" val="3289486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55B44-EF9B-43BA-9A5E-5CB8E56861D2}"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DA7D8F-B0DB-486D-AB9F-73DC54711062}" type="slidenum">
              <a:rPr lang="en-GB" smtClean="0"/>
              <a:t>‹#›</a:t>
            </a:fld>
            <a:endParaRPr lang="en-GB"/>
          </a:p>
        </p:txBody>
      </p:sp>
    </p:spTree>
    <p:extLst>
      <p:ext uri="{BB962C8B-B14F-4D97-AF65-F5344CB8AC3E}">
        <p14:creationId xmlns:p14="http://schemas.microsoft.com/office/powerpoint/2010/main" val="31912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55B44-EF9B-43BA-9A5E-5CB8E56861D2}"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DA7D8F-B0DB-486D-AB9F-73DC54711062}" type="slidenum">
              <a:rPr lang="en-GB" smtClean="0"/>
              <a:t>‹#›</a:t>
            </a:fld>
            <a:endParaRPr lang="en-GB"/>
          </a:p>
        </p:txBody>
      </p:sp>
    </p:spTree>
    <p:extLst>
      <p:ext uri="{BB962C8B-B14F-4D97-AF65-F5344CB8AC3E}">
        <p14:creationId xmlns:p14="http://schemas.microsoft.com/office/powerpoint/2010/main" val="176593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55B44-EF9B-43BA-9A5E-5CB8E56861D2}"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DA7D8F-B0DB-486D-AB9F-73DC54711062}" type="slidenum">
              <a:rPr lang="en-GB" smtClean="0"/>
              <a:t>‹#›</a:t>
            </a:fld>
            <a:endParaRPr lang="en-GB"/>
          </a:p>
        </p:txBody>
      </p:sp>
    </p:spTree>
    <p:extLst>
      <p:ext uri="{BB962C8B-B14F-4D97-AF65-F5344CB8AC3E}">
        <p14:creationId xmlns:p14="http://schemas.microsoft.com/office/powerpoint/2010/main" val="132311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C55B44-EF9B-43BA-9A5E-5CB8E56861D2}"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DA7D8F-B0DB-486D-AB9F-73DC54711062}" type="slidenum">
              <a:rPr lang="en-GB" smtClean="0"/>
              <a:t>‹#›</a:t>
            </a:fld>
            <a:endParaRPr lang="en-GB"/>
          </a:p>
        </p:txBody>
      </p:sp>
    </p:spTree>
    <p:extLst>
      <p:ext uri="{BB962C8B-B14F-4D97-AF65-F5344CB8AC3E}">
        <p14:creationId xmlns:p14="http://schemas.microsoft.com/office/powerpoint/2010/main" val="3795415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C55B44-EF9B-43BA-9A5E-5CB8E56861D2}"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DA7D8F-B0DB-486D-AB9F-73DC54711062}" type="slidenum">
              <a:rPr lang="en-GB" smtClean="0"/>
              <a:t>‹#›</a:t>
            </a:fld>
            <a:endParaRPr lang="en-GB"/>
          </a:p>
        </p:txBody>
      </p:sp>
    </p:spTree>
    <p:extLst>
      <p:ext uri="{BB962C8B-B14F-4D97-AF65-F5344CB8AC3E}">
        <p14:creationId xmlns:p14="http://schemas.microsoft.com/office/powerpoint/2010/main" val="279787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C55B44-EF9B-43BA-9A5E-5CB8E56861D2}" type="datetimeFigureOut">
              <a:rPr lang="en-GB" smtClean="0"/>
              <a:t>13/03/2019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DA7D8F-B0DB-486D-AB9F-73DC54711062}" type="slidenum">
              <a:rPr lang="en-GB" smtClean="0"/>
              <a:t>‹#›</a:t>
            </a:fld>
            <a:endParaRPr lang="en-GB"/>
          </a:p>
        </p:txBody>
      </p:sp>
    </p:spTree>
    <p:extLst>
      <p:ext uri="{BB962C8B-B14F-4D97-AF65-F5344CB8AC3E}">
        <p14:creationId xmlns:p14="http://schemas.microsoft.com/office/powerpoint/2010/main" val="279463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C55B44-EF9B-43BA-9A5E-5CB8E56861D2}" type="datetimeFigureOut">
              <a:rPr lang="en-GB" smtClean="0"/>
              <a:t>13/03/2019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DA7D8F-B0DB-486D-AB9F-73DC54711062}" type="slidenum">
              <a:rPr lang="en-GB" smtClean="0"/>
              <a:t>‹#›</a:t>
            </a:fld>
            <a:endParaRPr lang="en-GB"/>
          </a:p>
        </p:txBody>
      </p:sp>
    </p:spTree>
    <p:extLst>
      <p:ext uri="{BB962C8B-B14F-4D97-AF65-F5344CB8AC3E}">
        <p14:creationId xmlns:p14="http://schemas.microsoft.com/office/powerpoint/2010/main" val="2851344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55B44-EF9B-43BA-9A5E-5CB8E56861D2}" type="datetimeFigureOut">
              <a:rPr lang="en-GB" smtClean="0"/>
              <a:t>13/03/2019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DA7D8F-B0DB-486D-AB9F-73DC54711062}" type="slidenum">
              <a:rPr lang="en-GB" smtClean="0"/>
              <a:t>‹#›</a:t>
            </a:fld>
            <a:endParaRPr lang="en-GB"/>
          </a:p>
        </p:txBody>
      </p:sp>
    </p:spTree>
    <p:extLst>
      <p:ext uri="{BB962C8B-B14F-4D97-AF65-F5344CB8AC3E}">
        <p14:creationId xmlns:p14="http://schemas.microsoft.com/office/powerpoint/2010/main" val="171323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C55B44-EF9B-43BA-9A5E-5CB8E56861D2}"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DA7D8F-B0DB-486D-AB9F-73DC54711062}" type="slidenum">
              <a:rPr lang="en-GB" smtClean="0"/>
              <a:t>‹#›</a:t>
            </a:fld>
            <a:endParaRPr lang="en-GB"/>
          </a:p>
        </p:txBody>
      </p:sp>
    </p:spTree>
    <p:extLst>
      <p:ext uri="{BB962C8B-B14F-4D97-AF65-F5344CB8AC3E}">
        <p14:creationId xmlns:p14="http://schemas.microsoft.com/office/powerpoint/2010/main" val="113810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C55B44-EF9B-43BA-9A5E-5CB8E56861D2}"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DA7D8F-B0DB-486D-AB9F-73DC54711062}" type="slidenum">
              <a:rPr lang="en-GB" smtClean="0"/>
              <a:t>‹#›</a:t>
            </a:fld>
            <a:endParaRPr lang="en-GB"/>
          </a:p>
        </p:txBody>
      </p:sp>
    </p:spTree>
    <p:extLst>
      <p:ext uri="{BB962C8B-B14F-4D97-AF65-F5344CB8AC3E}">
        <p14:creationId xmlns:p14="http://schemas.microsoft.com/office/powerpoint/2010/main" val="257409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C55B44-EF9B-43BA-9A5E-5CB8E56861D2}" type="datetimeFigureOut">
              <a:rPr lang="en-GB" smtClean="0"/>
              <a:t>13/03/2019</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DDA7D8F-B0DB-486D-AB9F-73DC54711062}" type="slidenum">
              <a:rPr lang="en-GB" smtClean="0"/>
              <a:t>‹#›</a:t>
            </a:fld>
            <a:endParaRPr lang="en-GB"/>
          </a:p>
        </p:txBody>
      </p:sp>
    </p:spTree>
    <p:extLst>
      <p:ext uri="{BB962C8B-B14F-4D97-AF65-F5344CB8AC3E}">
        <p14:creationId xmlns:p14="http://schemas.microsoft.com/office/powerpoint/2010/main" val="2401551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surreycommunity.info/" TargetMode="External"/><Relationship Id="rId5" Type="http://schemas.openxmlformats.org/officeDocument/2006/relationships/hyperlink" Target="http://www.interests.me/" TargetMode="External"/><Relationship Id="rId4" Type="http://schemas.openxmlformats.org/officeDocument/2006/relationships/hyperlink" Target="http://www.wokinggoodneighbours.org.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canva.com/"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30017"/>
            <a:ext cx="7676271" cy="766677"/>
          </a:xfrm>
        </p:spPr>
        <p:txBody>
          <a:bodyPr>
            <a:noAutofit/>
          </a:bodyPr>
          <a:lstStyle/>
          <a:p>
            <a:r>
              <a:rPr lang="en-GB" sz="5400" b="1" dirty="0">
                <a:solidFill>
                  <a:srgbClr val="7030A0"/>
                </a:solidFill>
              </a:rPr>
              <a:t>Marketing for absolute beginners</a:t>
            </a:r>
          </a:p>
        </p:txBody>
      </p:sp>
      <p:sp>
        <p:nvSpPr>
          <p:cNvPr id="3" name="Subtitle 2"/>
          <p:cNvSpPr>
            <a:spLocks noGrp="1"/>
          </p:cNvSpPr>
          <p:nvPr>
            <p:ph type="subTitle" idx="1"/>
          </p:nvPr>
        </p:nvSpPr>
        <p:spPr>
          <a:xfrm>
            <a:off x="1524000" y="3048000"/>
            <a:ext cx="7676271" cy="1126435"/>
          </a:xfrm>
        </p:spPr>
        <p:txBody>
          <a:bodyPr>
            <a:normAutofit lnSpcReduction="10000"/>
          </a:bodyPr>
          <a:lstStyle/>
          <a:p>
            <a:r>
              <a:rPr lang="en-GB" b="1" dirty="0">
                <a:solidFill>
                  <a:srgbClr val="92D050"/>
                </a:solidFill>
              </a:rPr>
              <a:t>Justine Aldous</a:t>
            </a:r>
          </a:p>
          <a:p>
            <a:r>
              <a:rPr lang="en-GB" b="1" dirty="0">
                <a:solidFill>
                  <a:srgbClr val="92D050"/>
                </a:solidFill>
              </a:rPr>
              <a:t>Marketing Communications Manager</a:t>
            </a:r>
          </a:p>
          <a:p>
            <a:r>
              <a:rPr lang="en-GB" b="1" dirty="0">
                <a:solidFill>
                  <a:srgbClr val="92D050"/>
                </a:solidFill>
              </a:rPr>
              <a:t>justinea@surreyca.org.uk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634345"/>
            <a:ext cx="2438400" cy="1828800"/>
          </a:xfrm>
          <a:prstGeom prst="rect">
            <a:avLst/>
          </a:prstGeom>
        </p:spPr>
      </p:pic>
    </p:spTree>
    <p:extLst>
      <p:ext uri="{BB962C8B-B14F-4D97-AF65-F5344CB8AC3E}">
        <p14:creationId xmlns:p14="http://schemas.microsoft.com/office/powerpoint/2010/main" val="3378328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B27F69-A497-4139-AFD2-756D7B704A90}"/>
              </a:ext>
            </a:extLst>
          </p:cNvPr>
          <p:cNvPicPr>
            <a:picLocks noChangeAspect="1"/>
          </p:cNvPicPr>
          <p:nvPr/>
        </p:nvPicPr>
        <p:blipFill rotWithShape="1">
          <a:blip r:embed="rId3">
            <a:extLst>
              <a:ext uri="{28A0092B-C50C-407E-A947-70E740481C1C}">
                <a14:useLocalDpi xmlns:a14="http://schemas.microsoft.com/office/drawing/2010/main" val="0"/>
              </a:ext>
            </a:extLst>
          </a:blip>
          <a:srcRect l="8932" r="15391"/>
          <a:stretch/>
        </p:blipFill>
        <p:spPr>
          <a:xfrm>
            <a:off x="4858952" y="1589649"/>
            <a:ext cx="4415050" cy="3882362"/>
          </a:xfrm>
          <a:prstGeom prst="rect">
            <a:avLst/>
          </a:prstGeom>
        </p:spPr>
      </p:pic>
      <p:sp>
        <p:nvSpPr>
          <p:cNvPr id="2" name="Title 1"/>
          <p:cNvSpPr>
            <a:spLocks noGrp="1"/>
          </p:cNvSpPr>
          <p:nvPr>
            <p:ph type="title"/>
          </p:nvPr>
        </p:nvSpPr>
        <p:spPr/>
        <p:txBody>
          <a:bodyPr anchor="t">
            <a:normAutofit/>
          </a:bodyPr>
          <a:lstStyle/>
          <a:p>
            <a:r>
              <a:rPr lang="en-GB" sz="4400" b="1" dirty="0"/>
              <a:t>Communication tools</a:t>
            </a:r>
          </a:p>
        </p:txBody>
      </p:sp>
      <p:sp>
        <p:nvSpPr>
          <p:cNvPr id="3" name="Content Placeholder 2"/>
          <p:cNvSpPr>
            <a:spLocks noGrp="1"/>
          </p:cNvSpPr>
          <p:nvPr>
            <p:ph idx="1"/>
          </p:nvPr>
        </p:nvSpPr>
        <p:spPr>
          <a:xfrm>
            <a:off x="677334" y="1589649"/>
            <a:ext cx="3957349" cy="4451714"/>
          </a:xfrm>
        </p:spPr>
        <p:txBody>
          <a:bodyPr>
            <a:normAutofit/>
          </a:bodyPr>
          <a:lstStyle/>
          <a:p>
            <a:r>
              <a:rPr lang="en-GB" sz="2400" dirty="0"/>
              <a:t>PR</a:t>
            </a:r>
          </a:p>
          <a:p>
            <a:r>
              <a:rPr lang="en-GB" sz="2400" dirty="0"/>
              <a:t>Advertising</a:t>
            </a:r>
          </a:p>
          <a:p>
            <a:r>
              <a:rPr lang="en-GB" sz="2400" dirty="0"/>
              <a:t>Blogs and (e)newsletters</a:t>
            </a:r>
          </a:p>
          <a:p>
            <a:r>
              <a:rPr lang="en-GB" sz="2400" dirty="0"/>
              <a:t>Social media</a:t>
            </a:r>
          </a:p>
          <a:p>
            <a:r>
              <a:rPr lang="en-GB" sz="2400" dirty="0"/>
              <a:t>Events</a:t>
            </a:r>
          </a:p>
          <a:p>
            <a:r>
              <a:rPr lang="en-GB" sz="2400" dirty="0"/>
              <a:t>Marketing materials </a:t>
            </a:r>
          </a:p>
          <a:p>
            <a:r>
              <a:rPr lang="en-GB" sz="2400" dirty="0"/>
              <a:t>Website</a:t>
            </a:r>
          </a:p>
          <a:p>
            <a:r>
              <a:rPr lang="en-GB" sz="2400" dirty="0"/>
              <a:t>Champions and ambassadors/patrons</a:t>
            </a:r>
          </a:p>
          <a:p>
            <a:endParaRPr lang="en-GB" dirty="0"/>
          </a:p>
        </p:txBody>
      </p:sp>
    </p:spTree>
    <p:extLst>
      <p:ext uri="{BB962C8B-B14F-4D97-AF65-F5344CB8AC3E}">
        <p14:creationId xmlns:p14="http://schemas.microsoft.com/office/powerpoint/2010/main" val="235693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2386B4-0637-4319-98F6-5C169AE6F2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891" r="29716" b="-1"/>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 name="Title 1">
            <a:extLst>
              <a:ext uri="{FF2B5EF4-FFF2-40B4-BE49-F238E27FC236}">
                <a16:creationId xmlns:a16="http://schemas.microsoft.com/office/drawing/2014/main" id="{6C97A440-1471-4EBA-92D9-FFA1A3F27320}"/>
              </a:ext>
            </a:extLst>
          </p:cNvPr>
          <p:cNvSpPr>
            <a:spLocks noGrp="1"/>
          </p:cNvSpPr>
          <p:nvPr>
            <p:ph type="title"/>
          </p:nvPr>
        </p:nvSpPr>
        <p:spPr>
          <a:xfrm>
            <a:off x="2849562" y="213360"/>
            <a:ext cx="6424440" cy="867508"/>
          </a:xfrm>
        </p:spPr>
        <p:txBody>
          <a:bodyPr>
            <a:normAutofit/>
          </a:bodyPr>
          <a:lstStyle/>
          <a:p>
            <a:r>
              <a:rPr lang="en-GB" sz="4400" b="1" dirty="0"/>
              <a:t>News releases</a:t>
            </a:r>
          </a:p>
        </p:txBody>
      </p:sp>
      <p:sp>
        <p:nvSpPr>
          <p:cNvPr id="3" name="Content Placeholder 2">
            <a:extLst>
              <a:ext uri="{FF2B5EF4-FFF2-40B4-BE49-F238E27FC236}">
                <a16:creationId xmlns:a16="http://schemas.microsoft.com/office/drawing/2014/main" id="{2933CC2F-3E43-4552-BC09-B3913F445950}"/>
              </a:ext>
            </a:extLst>
          </p:cNvPr>
          <p:cNvSpPr>
            <a:spLocks noGrp="1"/>
          </p:cNvSpPr>
          <p:nvPr>
            <p:ph idx="1"/>
          </p:nvPr>
        </p:nvSpPr>
        <p:spPr>
          <a:xfrm>
            <a:off x="2849562" y="1231279"/>
            <a:ext cx="6424440" cy="4395442"/>
          </a:xfrm>
        </p:spPr>
        <p:txBody>
          <a:bodyPr vert="horz" lIns="91440" tIns="45720" rIns="91440" bIns="45720" rtlCol="0" anchor="t">
            <a:normAutofit fontScale="92500" lnSpcReduction="20000"/>
          </a:bodyPr>
          <a:lstStyle/>
          <a:p>
            <a:r>
              <a:rPr lang="en-GB" sz="2400" dirty="0"/>
              <a:t>Research local titles</a:t>
            </a:r>
            <a:endParaRPr lang="en-GB" sz="2400"/>
          </a:p>
          <a:p>
            <a:pPr lvl="1"/>
            <a:r>
              <a:rPr lang="en-GB" sz="2200" dirty="0"/>
              <a:t>Newspapers/syndicated magazines/church news</a:t>
            </a:r>
          </a:p>
          <a:p>
            <a:r>
              <a:rPr lang="en-GB" sz="2400" dirty="0"/>
              <a:t>Identify your hook</a:t>
            </a:r>
          </a:p>
          <a:p>
            <a:pPr lvl="1"/>
            <a:r>
              <a:rPr lang="en-GB" sz="2200" dirty="0"/>
              <a:t>Milestone/topical event/market research</a:t>
            </a:r>
          </a:p>
          <a:p>
            <a:r>
              <a:rPr lang="en-GB" sz="2400" dirty="0"/>
              <a:t>Include the five ‘W’s</a:t>
            </a:r>
          </a:p>
          <a:p>
            <a:pPr lvl="1"/>
            <a:r>
              <a:rPr lang="en-GB" sz="2400" dirty="0"/>
              <a:t>Who</a:t>
            </a:r>
          </a:p>
          <a:p>
            <a:pPr lvl="1"/>
            <a:r>
              <a:rPr lang="en-GB" sz="2400" dirty="0"/>
              <a:t>What</a:t>
            </a:r>
          </a:p>
          <a:p>
            <a:pPr lvl="1"/>
            <a:r>
              <a:rPr lang="en-GB" sz="2400" dirty="0"/>
              <a:t>Where </a:t>
            </a:r>
          </a:p>
          <a:p>
            <a:pPr lvl="1"/>
            <a:r>
              <a:rPr lang="en-GB" sz="2400" dirty="0"/>
              <a:t>When</a:t>
            </a:r>
          </a:p>
          <a:p>
            <a:pPr lvl="1"/>
            <a:r>
              <a:rPr lang="en-GB" sz="2400" dirty="0"/>
              <a:t>Why</a:t>
            </a:r>
          </a:p>
          <a:p>
            <a:r>
              <a:rPr lang="en-GB" sz="2400" dirty="0"/>
              <a:t>Don’t forget to KISS!</a:t>
            </a:r>
          </a:p>
          <a:p>
            <a:pPr lvl="1"/>
            <a:endParaRPr lang="en-GB" dirty="0"/>
          </a:p>
          <a:p>
            <a:endParaRPr lang="en-GB" dirty="0"/>
          </a:p>
        </p:txBody>
      </p:sp>
    </p:spTree>
    <p:extLst>
      <p:ext uri="{BB962C8B-B14F-4D97-AF65-F5344CB8AC3E}">
        <p14:creationId xmlns:p14="http://schemas.microsoft.com/office/powerpoint/2010/main" val="240536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98724B-AFD9-46A2-83D4-BF6B24524099}"/>
              </a:ext>
            </a:extLst>
          </p:cNvPr>
          <p:cNvPicPr>
            <a:picLocks noChangeAspect="1"/>
          </p:cNvPicPr>
          <p:nvPr/>
        </p:nvPicPr>
        <p:blipFill rotWithShape="1">
          <a:blip r:embed="rId3">
            <a:extLst>
              <a:ext uri="{28A0092B-C50C-407E-A947-70E740481C1C}">
                <a14:useLocalDpi xmlns:a14="http://schemas.microsoft.com/office/drawing/2010/main" val="0"/>
              </a:ext>
            </a:extLst>
          </a:blip>
          <a:srcRect l="15172" r="19717"/>
          <a:stretch/>
        </p:blipFill>
        <p:spPr>
          <a:xfrm>
            <a:off x="5603706" y="1258529"/>
            <a:ext cx="5638853" cy="4330205"/>
          </a:xfrm>
          <a:prstGeom prst="rect">
            <a:avLst/>
          </a:prstGeom>
        </p:spPr>
      </p:pic>
      <p:sp>
        <p:nvSpPr>
          <p:cNvPr id="2" name="Title 1">
            <a:extLst>
              <a:ext uri="{FF2B5EF4-FFF2-40B4-BE49-F238E27FC236}">
                <a16:creationId xmlns:a16="http://schemas.microsoft.com/office/drawing/2014/main" id="{98C67642-8FF0-4427-B0C2-5A7B63EB8447}"/>
              </a:ext>
            </a:extLst>
          </p:cNvPr>
          <p:cNvSpPr>
            <a:spLocks noGrp="1"/>
          </p:cNvSpPr>
          <p:nvPr>
            <p:ph type="title"/>
          </p:nvPr>
        </p:nvSpPr>
        <p:spPr>
          <a:xfrm>
            <a:off x="838200" y="365125"/>
            <a:ext cx="3200400" cy="1325563"/>
          </a:xfrm>
        </p:spPr>
        <p:txBody>
          <a:bodyPr>
            <a:normAutofit/>
          </a:bodyPr>
          <a:lstStyle/>
          <a:p>
            <a:r>
              <a:rPr lang="en-GB" sz="3200" b="1"/>
              <a:t>Websites</a:t>
            </a:r>
          </a:p>
        </p:txBody>
      </p:sp>
      <p:sp>
        <p:nvSpPr>
          <p:cNvPr id="3" name="Content Placeholder 2">
            <a:extLst>
              <a:ext uri="{FF2B5EF4-FFF2-40B4-BE49-F238E27FC236}">
                <a16:creationId xmlns:a16="http://schemas.microsoft.com/office/drawing/2014/main" id="{1E4379C1-D15A-4BD2-8049-F96A5811E783}"/>
              </a:ext>
            </a:extLst>
          </p:cNvPr>
          <p:cNvSpPr>
            <a:spLocks noGrp="1"/>
          </p:cNvSpPr>
          <p:nvPr>
            <p:ph idx="1"/>
          </p:nvPr>
        </p:nvSpPr>
        <p:spPr>
          <a:xfrm>
            <a:off x="716280" y="1383192"/>
            <a:ext cx="4493455" cy="4080877"/>
          </a:xfrm>
        </p:spPr>
        <p:txBody>
          <a:bodyPr>
            <a:normAutofit/>
          </a:bodyPr>
          <a:lstStyle/>
          <a:p>
            <a:r>
              <a:rPr lang="en-GB" sz="2400" dirty="0"/>
              <a:t>Your online shop window - </a:t>
            </a:r>
            <a:r>
              <a:rPr lang="en-US" dirty="0"/>
              <a:t>post news, make an appeal, promote events, share success. You have control of your message.</a:t>
            </a:r>
            <a:endParaRPr lang="en-GB" sz="2400" dirty="0"/>
          </a:p>
          <a:p>
            <a:r>
              <a:rPr lang="en-GB" sz="2400" dirty="0"/>
              <a:t>Dedicated </a:t>
            </a:r>
            <a:r>
              <a:rPr lang="en-GB" sz="2400" dirty="0" err="1"/>
              <a:t>url</a:t>
            </a:r>
            <a:r>
              <a:rPr lang="en-GB" sz="2400" dirty="0"/>
              <a:t> – </a:t>
            </a:r>
            <a:r>
              <a:rPr lang="en-GB" sz="2400" dirty="0">
                <a:hlinkClick r:id="rId4"/>
              </a:rPr>
              <a:t>www.wokinggoodneighbours.org.uk</a:t>
            </a:r>
            <a:endParaRPr lang="en-GB" sz="2400" dirty="0"/>
          </a:p>
          <a:p>
            <a:r>
              <a:rPr lang="en-GB" sz="2400" dirty="0"/>
              <a:t>Community sites – </a:t>
            </a:r>
            <a:r>
              <a:rPr lang="en-GB" sz="2400" dirty="0">
                <a:hlinkClick r:id="rId5"/>
              </a:rPr>
              <a:t>www.interests.me</a:t>
            </a:r>
            <a:r>
              <a:rPr lang="en-GB" sz="2400" dirty="0"/>
              <a:t> </a:t>
            </a:r>
            <a:r>
              <a:rPr lang="en-GB" sz="2400" dirty="0">
                <a:hlinkClick r:id="rId6"/>
              </a:rPr>
              <a:t>www.surreycommunity.info</a:t>
            </a:r>
            <a:endParaRPr lang="en-GB" sz="2400" dirty="0"/>
          </a:p>
          <a:p>
            <a:pPr marL="0" indent="0">
              <a:buNone/>
            </a:pPr>
            <a:endParaRPr lang="en-GB" sz="1800" dirty="0"/>
          </a:p>
          <a:p>
            <a:endParaRPr lang="en-GB" sz="1800" dirty="0"/>
          </a:p>
        </p:txBody>
      </p:sp>
    </p:spTree>
    <p:extLst>
      <p:ext uri="{BB962C8B-B14F-4D97-AF65-F5344CB8AC3E}">
        <p14:creationId xmlns:p14="http://schemas.microsoft.com/office/powerpoint/2010/main" val="73365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8E8CE6-A5E3-41C6-9545-BCA065FB3D82}"/>
              </a:ext>
            </a:extLst>
          </p:cNvPr>
          <p:cNvPicPr>
            <a:picLocks noChangeAspect="1"/>
          </p:cNvPicPr>
          <p:nvPr/>
        </p:nvPicPr>
        <p:blipFill rotWithShape="1">
          <a:blip r:embed="rId3">
            <a:extLst>
              <a:ext uri="{28A0092B-C50C-407E-A947-70E740481C1C}">
                <a14:useLocalDpi xmlns:a14="http://schemas.microsoft.com/office/drawing/2010/main" val="0"/>
              </a:ext>
            </a:extLst>
          </a:blip>
          <a:srcRect l="45695" r="27732" b="1"/>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 name="Title 1">
            <a:extLst>
              <a:ext uri="{FF2B5EF4-FFF2-40B4-BE49-F238E27FC236}">
                <a16:creationId xmlns:a16="http://schemas.microsoft.com/office/drawing/2014/main" id="{F23B57D4-8994-4324-BCF0-4D42B268AA43}"/>
              </a:ext>
            </a:extLst>
          </p:cNvPr>
          <p:cNvSpPr>
            <a:spLocks noGrp="1"/>
          </p:cNvSpPr>
          <p:nvPr>
            <p:ph type="title"/>
          </p:nvPr>
        </p:nvSpPr>
        <p:spPr>
          <a:xfrm>
            <a:off x="2849562" y="609600"/>
            <a:ext cx="6424440" cy="783102"/>
          </a:xfrm>
        </p:spPr>
        <p:txBody>
          <a:bodyPr>
            <a:normAutofit/>
          </a:bodyPr>
          <a:lstStyle/>
          <a:p>
            <a:r>
              <a:rPr lang="en-GB" b="1"/>
              <a:t>Leaflets</a:t>
            </a:r>
          </a:p>
        </p:txBody>
      </p:sp>
      <p:sp>
        <p:nvSpPr>
          <p:cNvPr id="3" name="Content Placeholder 2">
            <a:extLst>
              <a:ext uri="{FF2B5EF4-FFF2-40B4-BE49-F238E27FC236}">
                <a16:creationId xmlns:a16="http://schemas.microsoft.com/office/drawing/2014/main" id="{8EC510E6-BC59-44D1-9EBD-FF22A6A79FB8}"/>
              </a:ext>
            </a:extLst>
          </p:cNvPr>
          <p:cNvSpPr>
            <a:spLocks noGrp="1"/>
          </p:cNvSpPr>
          <p:nvPr>
            <p:ph idx="1"/>
          </p:nvPr>
        </p:nvSpPr>
        <p:spPr>
          <a:xfrm>
            <a:off x="2849562" y="1955409"/>
            <a:ext cx="6424440" cy="4085953"/>
          </a:xfrm>
        </p:spPr>
        <p:txBody>
          <a:bodyPr vert="horz" lIns="91440" tIns="45720" rIns="91440" bIns="45720" rtlCol="0" anchor="t">
            <a:normAutofit/>
          </a:bodyPr>
          <a:lstStyle/>
          <a:p>
            <a:r>
              <a:rPr lang="en-GB" sz="2400" dirty="0"/>
              <a:t>Catch attention with great design</a:t>
            </a:r>
          </a:p>
          <a:p>
            <a:pPr lvl="1"/>
            <a:r>
              <a:rPr lang="en-GB" sz="2400" dirty="0">
                <a:solidFill>
                  <a:schemeClr val="tx1"/>
                </a:solidFill>
                <a:hlinkClick r:id="rId4"/>
              </a:rPr>
              <a:t>Try </a:t>
            </a:r>
            <a:r>
              <a:rPr lang="en-GB" sz="2400" dirty="0">
                <a:hlinkClick r:id="rId4"/>
              </a:rPr>
              <a:t>www.canva.com</a:t>
            </a:r>
            <a:endParaRPr lang="en-GB" sz="2400" dirty="0"/>
          </a:p>
          <a:p>
            <a:r>
              <a:rPr lang="en-GB" sz="2400" dirty="0"/>
              <a:t>Clear message – KISS!</a:t>
            </a:r>
          </a:p>
          <a:p>
            <a:r>
              <a:rPr lang="en-GB" sz="2400" dirty="0"/>
              <a:t>Call to action</a:t>
            </a:r>
          </a:p>
          <a:p>
            <a:r>
              <a:rPr lang="en-GB" sz="2400" dirty="0"/>
              <a:t>The right size</a:t>
            </a:r>
          </a:p>
          <a:p>
            <a:r>
              <a:rPr lang="en-GB" sz="2400" dirty="0"/>
              <a:t>Proof it!</a:t>
            </a:r>
          </a:p>
          <a:p>
            <a:r>
              <a:rPr lang="en-GB" sz="2400" dirty="0"/>
              <a:t>Distribution</a:t>
            </a:r>
          </a:p>
        </p:txBody>
      </p:sp>
    </p:spTree>
    <p:extLst>
      <p:ext uri="{BB962C8B-B14F-4D97-AF65-F5344CB8AC3E}">
        <p14:creationId xmlns:p14="http://schemas.microsoft.com/office/powerpoint/2010/main" val="418156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9B80-654D-46F7-BE26-EEF0119ED7AF}"/>
              </a:ext>
            </a:extLst>
          </p:cNvPr>
          <p:cNvSpPr>
            <a:spLocks noGrp="1"/>
          </p:cNvSpPr>
          <p:nvPr>
            <p:ph type="title"/>
          </p:nvPr>
        </p:nvSpPr>
        <p:spPr>
          <a:xfrm>
            <a:off x="833002" y="365125"/>
            <a:ext cx="10520702" cy="1325563"/>
          </a:xfrm>
        </p:spPr>
        <p:txBody>
          <a:bodyPr>
            <a:normAutofit/>
          </a:bodyPr>
          <a:lstStyle/>
          <a:p>
            <a:r>
              <a:rPr lang="en-GB" b="1"/>
              <a:t>Champions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830283804"/>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15696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2D050"/>
                </a:solidFill>
              </a:rPr>
              <a:t>Social media</a:t>
            </a:r>
          </a:p>
        </p:txBody>
      </p:sp>
      <p:sp>
        <p:nvSpPr>
          <p:cNvPr id="3" name="Content Placeholder 2"/>
          <p:cNvSpPr>
            <a:spLocks noGrp="1"/>
          </p:cNvSpPr>
          <p:nvPr>
            <p:ph idx="1"/>
          </p:nvPr>
        </p:nvSpPr>
        <p:spPr>
          <a:xfrm>
            <a:off x="677334" y="1417984"/>
            <a:ext cx="8596668" cy="4174434"/>
          </a:xfrm>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sz="6600" dirty="0">
                <a:solidFill>
                  <a:srgbClr val="7030A0"/>
                </a:solidFill>
              </a:rPr>
              <a:t>Be part of the revolution!</a:t>
            </a:r>
          </a:p>
        </p:txBody>
      </p:sp>
    </p:spTree>
    <p:extLst>
      <p:ext uri="{BB962C8B-B14F-4D97-AF65-F5344CB8AC3E}">
        <p14:creationId xmlns:p14="http://schemas.microsoft.com/office/powerpoint/2010/main" val="2807020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DC28C6-A384-4B93-9CF9-E4E05480AABC}"/>
              </a:ext>
            </a:extLst>
          </p:cNvPr>
          <p:cNvPicPr>
            <a:picLocks noChangeAspect="1"/>
          </p:cNvPicPr>
          <p:nvPr/>
        </p:nvPicPr>
        <p:blipFill rotWithShape="1">
          <a:blip r:embed="rId3">
            <a:extLst>
              <a:ext uri="{28A0092B-C50C-407E-A947-70E740481C1C}">
                <a14:useLocalDpi xmlns:a14="http://schemas.microsoft.com/office/drawing/2010/main" val="0"/>
              </a:ext>
            </a:extLst>
          </a:blip>
          <a:srcRect l="2202" r="259" b="2"/>
          <a:stretch/>
        </p:blipFill>
        <p:spPr>
          <a:xfrm>
            <a:off x="4987137" y="2159331"/>
            <a:ext cx="4204989" cy="3229087"/>
          </a:xfrm>
          <a:prstGeom prst="rect">
            <a:avLst/>
          </a:prstGeom>
        </p:spPr>
      </p:pic>
      <p:sp>
        <p:nvSpPr>
          <p:cNvPr id="2" name="Title 1"/>
          <p:cNvSpPr>
            <a:spLocks noGrp="1"/>
          </p:cNvSpPr>
          <p:nvPr>
            <p:ph type="title"/>
          </p:nvPr>
        </p:nvSpPr>
        <p:spPr>
          <a:xfrm>
            <a:off x="677334" y="609600"/>
            <a:ext cx="8596668" cy="859982"/>
          </a:xfrm>
        </p:spPr>
        <p:txBody>
          <a:bodyPr anchor="t">
            <a:normAutofit/>
          </a:bodyPr>
          <a:lstStyle/>
          <a:p>
            <a:r>
              <a:rPr lang="en-GB" b="1" dirty="0"/>
              <a:t>Which sites?</a:t>
            </a:r>
          </a:p>
        </p:txBody>
      </p:sp>
      <p:sp>
        <p:nvSpPr>
          <p:cNvPr id="3" name="Content Placeholder 2"/>
          <p:cNvSpPr>
            <a:spLocks noGrp="1"/>
          </p:cNvSpPr>
          <p:nvPr>
            <p:ph idx="1"/>
          </p:nvPr>
        </p:nvSpPr>
        <p:spPr>
          <a:xfrm>
            <a:off x="677334" y="1533378"/>
            <a:ext cx="4204155" cy="4937759"/>
          </a:xfrm>
        </p:spPr>
        <p:txBody>
          <a:bodyPr>
            <a:normAutofit/>
          </a:bodyPr>
          <a:lstStyle/>
          <a:p>
            <a:r>
              <a:rPr lang="en-GB" sz="2400" dirty="0"/>
              <a:t>There are hundreds of social media sites – which ones are right for you?</a:t>
            </a:r>
          </a:p>
          <a:p>
            <a:pPr marL="0" indent="0">
              <a:buNone/>
            </a:pPr>
            <a:endParaRPr lang="en-GB" sz="2400" dirty="0"/>
          </a:p>
          <a:p>
            <a:r>
              <a:rPr lang="en-GB" sz="2400" dirty="0"/>
              <a:t>Facebook? Twitter? NING? Tagged? </a:t>
            </a:r>
            <a:r>
              <a:rPr lang="en-GB" sz="2400" dirty="0" err="1"/>
              <a:t>Badoo</a:t>
            </a:r>
            <a:r>
              <a:rPr lang="en-GB" sz="2400" dirty="0"/>
              <a:t>? New sites emerging every day.</a:t>
            </a:r>
          </a:p>
          <a:p>
            <a:pPr marL="0" indent="0">
              <a:buNone/>
            </a:pPr>
            <a:endParaRPr lang="en-GB" sz="2400" dirty="0"/>
          </a:p>
          <a:p>
            <a:r>
              <a:rPr lang="en-GB" sz="2400" dirty="0"/>
              <a:t>Despite the headlines, Facebook and Twitter continue to dominate </a:t>
            </a:r>
          </a:p>
          <a:p>
            <a:pPr marL="0" indent="0">
              <a:buNone/>
            </a:pPr>
            <a:endParaRPr lang="en-GB" dirty="0"/>
          </a:p>
        </p:txBody>
      </p:sp>
    </p:spTree>
    <p:extLst>
      <p:ext uri="{BB962C8B-B14F-4D97-AF65-F5344CB8AC3E}">
        <p14:creationId xmlns:p14="http://schemas.microsoft.com/office/powerpoint/2010/main" val="223680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Why use it?</a:t>
            </a:r>
          </a:p>
        </p:txBody>
      </p:sp>
      <p:sp>
        <p:nvSpPr>
          <p:cNvPr id="3" name="Content Placeholder 2"/>
          <p:cNvSpPr>
            <a:spLocks noGrp="1"/>
          </p:cNvSpPr>
          <p:nvPr>
            <p:ph idx="1"/>
          </p:nvPr>
        </p:nvSpPr>
        <p:spPr>
          <a:xfrm>
            <a:off x="677334" y="1575583"/>
            <a:ext cx="8596668" cy="4465780"/>
          </a:xfrm>
        </p:spPr>
        <p:txBody>
          <a:bodyPr>
            <a:normAutofit/>
          </a:bodyPr>
          <a:lstStyle/>
          <a:p>
            <a:pPr marL="0" indent="0">
              <a:buNone/>
            </a:pPr>
            <a:r>
              <a:rPr lang="en-GB" sz="2400" dirty="0"/>
              <a:t>Social media can be one of the most effective ways to:</a:t>
            </a:r>
          </a:p>
          <a:p>
            <a:r>
              <a:rPr lang="en-GB" sz="2400" dirty="0"/>
              <a:t>Build a supporter base</a:t>
            </a:r>
          </a:p>
          <a:p>
            <a:r>
              <a:rPr lang="en-GB" sz="2400" dirty="0"/>
              <a:t>Boost donations</a:t>
            </a:r>
          </a:p>
          <a:p>
            <a:r>
              <a:rPr lang="en-GB" sz="2400" dirty="0"/>
              <a:t>Share success stories</a:t>
            </a:r>
          </a:p>
          <a:p>
            <a:r>
              <a:rPr lang="en-GB" sz="2400" dirty="0"/>
              <a:t>Connect with like-minded organisations</a:t>
            </a:r>
          </a:p>
          <a:p>
            <a:r>
              <a:rPr lang="en-GB" sz="2400" dirty="0"/>
              <a:t>Encourage people to sign up to campaigns or events</a:t>
            </a:r>
          </a:p>
          <a:p>
            <a:r>
              <a:rPr lang="en-GB" sz="2400" dirty="0"/>
              <a:t>Recruit volunteers or staff</a:t>
            </a:r>
          </a:p>
          <a:p>
            <a:r>
              <a:rPr lang="en-GB" sz="2400" dirty="0"/>
              <a:t>Demonstrate your impact</a:t>
            </a:r>
          </a:p>
          <a:p>
            <a:endParaRPr lang="en-GB" dirty="0"/>
          </a:p>
          <a:p>
            <a:endParaRPr lang="en-GB" dirty="0"/>
          </a:p>
        </p:txBody>
      </p:sp>
    </p:spTree>
    <p:extLst>
      <p:ext uri="{BB962C8B-B14F-4D97-AF65-F5344CB8AC3E}">
        <p14:creationId xmlns:p14="http://schemas.microsoft.com/office/powerpoint/2010/main" val="242893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Get started!</a:t>
            </a:r>
          </a:p>
        </p:txBody>
      </p:sp>
      <p:sp>
        <p:nvSpPr>
          <p:cNvPr id="3" name="Content Placeholder 2"/>
          <p:cNvSpPr>
            <a:spLocks noGrp="1"/>
          </p:cNvSpPr>
          <p:nvPr>
            <p:ph idx="1"/>
          </p:nvPr>
        </p:nvSpPr>
        <p:spPr>
          <a:xfrm>
            <a:off x="677334" y="1575583"/>
            <a:ext cx="8596668" cy="4465780"/>
          </a:xfrm>
        </p:spPr>
        <p:txBody>
          <a:bodyPr>
            <a:normAutofit/>
          </a:bodyPr>
          <a:lstStyle/>
          <a:p>
            <a:pPr marL="0" indent="0">
              <a:buNone/>
            </a:pPr>
            <a:r>
              <a:rPr lang="en-GB" sz="2400" dirty="0"/>
              <a:t>The communication principles remain the same:</a:t>
            </a:r>
          </a:p>
          <a:p>
            <a:r>
              <a:rPr lang="en-GB" sz="2400" dirty="0"/>
              <a:t>Identify your target audience (like/follow them)</a:t>
            </a:r>
          </a:p>
          <a:p>
            <a:r>
              <a:rPr lang="en-GB" sz="2400" dirty="0"/>
              <a:t>Think about your message (problem/solution/call to action)</a:t>
            </a:r>
          </a:p>
          <a:p>
            <a:r>
              <a:rPr lang="en-GB" sz="2400" dirty="0"/>
              <a:t>Be consistent with your brand (logo, tone of voice etc)</a:t>
            </a:r>
          </a:p>
          <a:p>
            <a:pPr marL="0" indent="0">
              <a:buNone/>
            </a:pPr>
            <a:r>
              <a:rPr lang="en-GB" sz="2400" dirty="0"/>
              <a:t> </a:t>
            </a:r>
            <a:r>
              <a:rPr lang="en-GB" sz="2400" b="1" dirty="0">
                <a:solidFill>
                  <a:srgbClr val="7030A0"/>
                </a:solidFill>
              </a:rPr>
              <a:t>BUT</a:t>
            </a:r>
            <a:r>
              <a:rPr lang="en-GB" sz="2400" dirty="0"/>
              <a:t> remember it’s a conversation!</a:t>
            </a:r>
          </a:p>
          <a:p>
            <a:r>
              <a:rPr lang="en-GB" sz="2400" dirty="0"/>
              <a:t>Share information (retweets and shares)</a:t>
            </a:r>
          </a:p>
          <a:p>
            <a:r>
              <a:rPr lang="en-GB" sz="2400" dirty="0"/>
              <a:t>Start a dialogue (questions, facts, contests, polls)</a:t>
            </a:r>
          </a:p>
          <a:p>
            <a:endParaRPr lang="en-GB" dirty="0"/>
          </a:p>
          <a:p>
            <a:endParaRPr lang="en-GB" dirty="0"/>
          </a:p>
        </p:txBody>
      </p:sp>
    </p:spTree>
    <p:extLst>
      <p:ext uri="{BB962C8B-B14F-4D97-AF65-F5344CB8AC3E}">
        <p14:creationId xmlns:p14="http://schemas.microsoft.com/office/powerpoint/2010/main" val="37867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Facebook and Twitter basics</a:t>
            </a:r>
          </a:p>
        </p:txBody>
      </p:sp>
      <p:sp>
        <p:nvSpPr>
          <p:cNvPr id="3" name="Content Placeholder 2"/>
          <p:cNvSpPr>
            <a:spLocks noGrp="1"/>
          </p:cNvSpPr>
          <p:nvPr>
            <p:ph idx="1"/>
          </p:nvPr>
        </p:nvSpPr>
        <p:spPr>
          <a:xfrm>
            <a:off x="677334" y="1575583"/>
            <a:ext cx="8596668" cy="4465780"/>
          </a:xfrm>
        </p:spPr>
        <p:txBody>
          <a:bodyPr>
            <a:normAutofit/>
          </a:bodyPr>
          <a:lstStyle/>
          <a:p>
            <a:r>
              <a:rPr lang="en-GB" sz="2400" dirty="0"/>
              <a:t>Twitter posts are limited – 280 characters</a:t>
            </a:r>
          </a:p>
          <a:p>
            <a:r>
              <a:rPr lang="en-GB" sz="2400" dirty="0"/>
              <a:t>Twitter users = organisations/businesses</a:t>
            </a:r>
          </a:p>
          <a:p>
            <a:r>
              <a:rPr lang="en-GB" sz="2400" dirty="0"/>
              <a:t>Facebook unlimited text and images (but KISS!)</a:t>
            </a:r>
          </a:p>
          <a:p>
            <a:r>
              <a:rPr lang="en-GB" sz="2400" dirty="0"/>
              <a:t>Facebook users = individuals &amp; community</a:t>
            </a:r>
          </a:p>
          <a:p>
            <a:r>
              <a:rPr lang="en-GB" sz="2400" dirty="0"/>
              <a:t>Both are free and easy to set up</a:t>
            </a:r>
          </a:p>
          <a:p>
            <a:r>
              <a:rPr lang="en-GB" sz="2400" dirty="0"/>
              <a:t>Use images and video to attract views.</a:t>
            </a:r>
          </a:p>
          <a:p>
            <a:pPr lvl="1"/>
            <a:r>
              <a:rPr lang="en-GB" sz="2200" dirty="0"/>
              <a:t> Try lumen5.com for easy videos</a:t>
            </a:r>
          </a:p>
          <a:p>
            <a:r>
              <a:rPr lang="en-GB" sz="2400" dirty="0"/>
              <a:t>Encourage your volunteers/staff/supporters to share posts </a:t>
            </a:r>
          </a:p>
          <a:p>
            <a:endParaRPr lang="en-GB" dirty="0"/>
          </a:p>
        </p:txBody>
      </p:sp>
    </p:spTree>
    <p:extLst>
      <p:ext uri="{BB962C8B-B14F-4D97-AF65-F5344CB8AC3E}">
        <p14:creationId xmlns:p14="http://schemas.microsoft.com/office/powerpoint/2010/main" val="24888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2F69-D431-49AB-A860-8CDC47C63AC5}"/>
              </a:ext>
            </a:extLst>
          </p:cNvPr>
          <p:cNvSpPr>
            <a:spLocks noGrp="1"/>
          </p:cNvSpPr>
          <p:nvPr>
            <p:ph type="title"/>
          </p:nvPr>
        </p:nvSpPr>
        <p:spPr/>
        <p:txBody>
          <a:bodyPr/>
          <a:lstStyle/>
          <a:p>
            <a:r>
              <a:rPr lang="en-GB" dirty="0"/>
              <a:t>No silver bullet!</a:t>
            </a:r>
          </a:p>
        </p:txBody>
      </p:sp>
      <p:sp>
        <p:nvSpPr>
          <p:cNvPr id="3" name="Content Placeholder 2">
            <a:extLst>
              <a:ext uri="{FF2B5EF4-FFF2-40B4-BE49-F238E27FC236}">
                <a16:creationId xmlns:a16="http://schemas.microsoft.com/office/drawing/2014/main" id="{1F6BE2D9-629D-44AF-82EF-858D4EDDCF3D}"/>
              </a:ext>
            </a:extLst>
          </p:cNvPr>
          <p:cNvSpPr>
            <a:spLocks noGrp="1"/>
          </p:cNvSpPr>
          <p:nvPr>
            <p:ph idx="1"/>
          </p:nvPr>
        </p:nvSpPr>
        <p:spPr/>
        <p:txBody>
          <a:bodyPr vert="horz" lIns="91440" tIns="45720" rIns="91440" bIns="45720" rtlCol="0" anchor="t">
            <a:normAutofit/>
          </a:bodyPr>
          <a:lstStyle/>
          <a:p>
            <a:r>
              <a:rPr lang="en-GB" sz="2400" dirty="0"/>
              <a:t>If at first you don’t succeed, then try, try and try again!</a:t>
            </a:r>
          </a:p>
          <a:p>
            <a:pPr marL="0" indent="0">
              <a:buNone/>
            </a:pPr>
            <a:endParaRPr lang="en-GB" sz="2400" dirty="0"/>
          </a:p>
          <a:p>
            <a:r>
              <a:rPr lang="en-GB" sz="2400" dirty="0"/>
              <a:t>Macmillan - DOUBLED their voluntary income since investing in communications...</a:t>
            </a:r>
          </a:p>
          <a:p>
            <a:pPr marL="0" indent="0">
              <a:buNone/>
            </a:pPr>
            <a:endParaRPr lang="en-GB" sz="2400" dirty="0"/>
          </a:p>
          <a:p>
            <a:r>
              <a:rPr lang="en-GB" sz="2400" dirty="0"/>
              <a:t>BUT it’s taken ten years…</a:t>
            </a:r>
          </a:p>
        </p:txBody>
      </p:sp>
    </p:spTree>
    <p:extLst>
      <p:ext uri="{BB962C8B-B14F-4D97-AF65-F5344CB8AC3E}">
        <p14:creationId xmlns:p14="http://schemas.microsoft.com/office/powerpoint/2010/main" val="53867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09874-4682-49EC-A372-AB61A613C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965" y="267829"/>
            <a:ext cx="6358976" cy="6132971"/>
          </a:xfrm>
          <a:prstGeom prst="rect">
            <a:avLst/>
          </a:prstGeom>
        </p:spPr>
      </p:pic>
    </p:spTree>
    <p:extLst>
      <p:ext uri="{BB962C8B-B14F-4D97-AF65-F5344CB8AC3E}">
        <p14:creationId xmlns:p14="http://schemas.microsoft.com/office/powerpoint/2010/main" val="1831489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A764-6372-432E-A7FC-C5FB05A9C1D3}"/>
              </a:ext>
            </a:extLst>
          </p:cNvPr>
          <p:cNvSpPr>
            <a:spLocks noGrp="1"/>
          </p:cNvSpPr>
          <p:nvPr>
            <p:ph type="ctrTitle"/>
          </p:nvPr>
        </p:nvSpPr>
        <p:spPr>
          <a:xfrm>
            <a:off x="1507067" y="1581574"/>
            <a:ext cx="7766936" cy="1646302"/>
          </a:xfrm>
        </p:spPr>
        <p:txBody>
          <a:bodyPr/>
          <a:lstStyle/>
          <a:p>
            <a:r>
              <a:rPr lang="en-GB" dirty="0"/>
              <a:t>Any questions? </a:t>
            </a:r>
            <a:endParaRPr lang="en-US" dirty="0"/>
          </a:p>
        </p:txBody>
      </p:sp>
      <p:sp>
        <p:nvSpPr>
          <p:cNvPr id="3" name="Subtitle 2">
            <a:extLst>
              <a:ext uri="{FF2B5EF4-FFF2-40B4-BE49-F238E27FC236}">
                <a16:creationId xmlns:a16="http://schemas.microsoft.com/office/drawing/2014/main" id="{FBF20131-85D5-4E4D-832E-2DF3CEDF4A68}"/>
              </a:ext>
            </a:extLst>
          </p:cNvPr>
          <p:cNvSpPr>
            <a:spLocks noGrp="1"/>
          </p:cNvSpPr>
          <p:nvPr>
            <p:ph type="subTitle" idx="1"/>
          </p:nvPr>
        </p:nvSpPr>
        <p:spPr>
          <a:xfrm>
            <a:off x="1507067" y="4050833"/>
            <a:ext cx="7766936" cy="1801327"/>
          </a:xfrm>
        </p:spPr>
        <p:txBody>
          <a:bodyPr>
            <a:noAutofit/>
          </a:bodyPr>
          <a:lstStyle/>
          <a:p>
            <a:r>
              <a:rPr lang="en-GB" sz="2000" b="1" dirty="0">
                <a:solidFill>
                  <a:srgbClr val="7030A0"/>
                </a:solidFill>
              </a:rPr>
              <a:t>Follow us: </a:t>
            </a:r>
          </a:p>
          <a:p>
            <a:r>
              <a:rPr lang="en-GB" sz="2000" b="1" dirty="0">
                <a:solidFill>
                  <a:srgbClr val="7030A0"/>
                </a:solidFill>
              </a:rPr>
              <a:t>Twitter - @</a:t>
            </a:r>
            <a:r>
              <a:rPr lang="en-GB" sz="2000" b="1" dirty="0" err="1">
                <a:solidFill>
                  <a:srgbClr val="7030A0"/>
                </a:solidFill>
              </a:rPr>
              <a:t>SurreyCA</a:t>
            </a:r>
            <a:endParaRPr lang="en-GB" sz="2000" b="1" dirty="0">
              <a:solidFill>
                <a:srgbClr val="7030A0"/>
              </a:solidFill>
            </a:endParaRPr>
          </a:p>
          <a:p>
            <a:r>
              <a:rPr lang="en-GB" sz="2000" b="1" dirty="0">
                <a:solidFill>
                  <a:srgbClr val="7030A0"/>
                </a:solidFill>
              </a:rPr>
              <a:t>Facebook – </a:t>
            </a:r>
            <a:r>
              <a:rPr lang="en-GB" sz="2000" b="1" dirty="0" err="1">
                <a:solidFill>
                  <a:srgbClr val="7030A0"/>
                </a:solidFill>
              </a:rPr>
              <a:t>surreycommunityaction</a:t>
            </a:r>
            <a:endParaRPr lang="en-GB" sz="2000" b="1" dirty="0">
              <a:solidFill>
                <a:srgbClr val="7030A0"/>
              </a:solidFill>
            </a:endParaRPr>
          </a:p>
          <a:p>
            <a:r>
              <a:rPr lang="en-GB" sz="2000" b="1" dirty="0">
                <a:solidFill>
                  <a:srgbClr val="7030A0"/>
                </a:solidFill>
              </a:rPr>
              <a:t>www.surreyca.org.uk</a:t>
            </a:r>
            <a:endParaRPr lang="en-US" sz="2000" b="1" dirty="0">
              <a:solidFill>
                <a:srgbClr val="7030A0"/>
              </a:solidFill>
            </a:endParaRPr>
          </a:p>
        </p:txBody>
      </p:sp>
    </p:spTree>
    <p:extLst>
      <p:ext uri="{BB962C8B-B14F-4D97-AF65-F5344CB8AC3E}">
        <p14:creationId xmlns:p14="http://schemas.microsoft.com/office/powerpoint/2010/main" val="5376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801B9-D705-4D68-BF3B-D70A04CCEEB5}"/>
              </a:ext>
            </a:extLst>
          </p:cNvPr>
          <p:cNvSpPr>
            <a:spLocks noGrp="1"/>
          </p:cNvSpPr>
          <p:nvPr>
            <p:ph type="ctrTitle"/>
          </p:nvPr>
        </p:nvSpPr>
        <p:spPr/>
        <p:txBody>
          <a:bodyPr/>
          <a:lstStyle/>
          <a:p>
            <a:r>
              <a:rPr lang="en-GB" dirty="0"/>
              <a:t>Marketing basics</a:t>
            </a:r>
            <a:endParaRPr lang="en-US" dirty="0"/>
          </a:p>
        </p:txBody>
      </p:sp>
      <p:sp>
        <p:nvSpPr>
          <p:cNvPr id="3" name="Subtitle 2">
            <a:extLst>
              <a:ext uri="{FF2B5EF4-FFF2-40B4-BE49-F238E27FC236}">
                <a16:creationId xmlns:a16="http://schemas.microsoft.com/office/drawing/2014/main" id="{D2451690-D83F-45A3-AF78-1AB3BE4093CD}"/>
              </a:ext>
            </a:extLst>
          </p:cNvPr>
          <p:cNvSpPr>
            <a:spLocks noGrp="1"/>
          </p:cNvSpPr>
          <p:nvPr>
            <p:ph type="subTitle" idx="1"/>
          </p:nvPr>
        </p:nvSpPr>
        <p:spPr/>
        <p:txBody>
          <a:bodyPr>
            <a:normAutofit/>
          </a:bodyPr>
          <a:lstStyle/>
          <a:p>
            <a:r>
              <a:rPr lang="en-GB" sz="2800" b="1" dirty="0">
                <a:solidFill>
                  <a:srgbClr val="7030A0"/>
                </a:solidFill>
              </a:rPr>
              <a:t>What you need to know</a:t>
            </a:r>
            <a:endParaRPr lang="en-US" sz="2800" b="1" dirty="0">
              <a:solidFill>
                <a:srgbClr val="7030A0"/>
              </a:solidFill>
            </a:endParaRPr>
          </a:p>
        </p:txBody>
      </p:sp>
    </p:spTree>
    <p:extLst>
      <p:ext uri="{BB962C8B-B14F-4D97-AF65-F5344CB8AC3E}">
        <p14:creationId xmlns:p14="http://schemas.microsoft.com/office/powerpoint/2010/main" val="770949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7A1418-4BAA-4557-AB41-8B80D84784FB}"/>
              </a:ext>
            </a:extLst>
          </p:cNvPr>
          <p:cNvPicPr>
            <a:picLocks noChangeAspect="1"/>
          </p:cNvPicPr>
          <p:nvPr/>
        </p:nvPicPr>
        <p:blipFill rotWithShape="1">
          <a:blip r:embed="rId3">
            <a:extLst>
              <a:ext uri="{28A0092B-C50C-407E-A947-70E740481C1C}">
                <a14:useLocalDpi xmlns:a14="http://schemas.microsoft.com/office/drawing/2010/main" val="0"/>
              </a:ext>
            </a:extLst>
          </a:blip>
          <a:srcRect l="10260" r="10612"/>
          <a:stretch/>
        </p:blipFill>
        <p:spPr>
          <a:xfrm>
            <a:off x="5603706" y="1258529"/>
            <a:ext cx="5638853" cy="4330205"/>
          </a:xfrm>
          <a:prstGeom prst="rect">
            <a:avLst/>
          </a:prstGeom>
        </p:spPr>
      </p:pic>
      <p:sp>
        <p:nvSpPr>
          <p:cNvPr id="2" name="Title 1"/>
          <p:cNvSpPr>
            <a:spLocks noGrp="1"/>
          </p:cNvSpPr>
          <p:nvPr>
            <p:ph type="title"/>
          </p:nvPr>
        </p:nvSpPr>
        <p:spPr>
          <a:xfrm>
            <a:off x="838200" y="365125"/>
            <a:ext cx="5638852" cy="1325563"/>
          </a:xfrm>
        </p:spPr>
        <p:txBody>
          <a:bodyPr>
            <a:noAutofit/>
          </a:bodyPr>
          <a:lstStyle/>
          <a:p>
            <a:r>
              <a:rPr lang="en-GB" sz="4400" b="1" dirty="0"/>
              <a:t>Identify your audiences</a:t>
            </a:r>
          </a:p>
        </p:txBody>
      </p:sp>
      <p:sp>
        <p:nvSpPr>
          <p:cNvPr id="3" name="Content Placeholder 2"/>
          <p:cNvSpPr>
            <a:spLocks noGrp="1"/>
          </p:cNvSpPr>
          <p:nvPr>
            <p:ph idx="1"/>
          </p:nvPr>
        </p:nvSpPr>
        <p:spPr>
          <a:xfrm>
            <a:off x="838200" y="2113172"/>
            <a:ext cx="4148574" cy="4351338"/>
          </a:xfrm>
        </p:spPr>
        <p:txBody>
          <a:bodyPr vert="horz" lIns="91440" tIns="45720" rIns="91440" bIns="45720" rtlCol="0" anchor="t">
            <a:normAutofit/>
          </a:bodyPr>
          <a:lstStyle/>
          <a:p>
            <a:pPr marL="0" indent="0">
              <a:buNone/>
            </a:pPr>
            <a:r>
              <a:rPr lang="en-US" sz="2400" dirty="0"/>
              <a:t>Define your target audience so that you can tailor your communications accordingly</a:t>
            </a:r>
          </a:p>
          <a:p>
            <a:r>
              <a:rPr lang="en-US" sz="2400" dirty="0"/>
              <a:t>Supporters?</a:t>
            </a:r>
          </a:p>
          <a:p>
            <a:r>
              <a:rPr lang="en-US" sz="2400" dirty="0"/>
              <a:t>Beneficiaries/clients?</a:t>
            </a:r>
          </a:p>
          <a:p>
            <a:r>
              <a:rPr lang="en-US" sz="2400" dirty="0"/>
              <a:t>Partners?</a:t>
            </a:r>
          </a:p>
          <a:p>
            <a:r>
              <a:rPr lang="en-US" sz="2400" dirty="0"/>
              <a:t>Funders?</a:t>
            </a:r>
          </a:p>
          <a:p>
            <a:r>
              <a:rPr lang="en-US" sz="2400" dirty="0"/>
              <a:t>Local MP?</a:t>
            </a:r>
          </a:p>
          <a:p>
            <a:r>
              <a:rPr lang="en-US" sz="2400" dirty="0"/>
              <a:t>Volunteers?</a:t>
            </a:r>
          </a:p>
        </p:txBody>
      </p:sp>
    </p:spTree>
    <p:extLst>
      <p:ext uri="{BB962C8B-B14F-4D97-AF65-F5344CB8AC3E}">
        <p14:creationId xmlns:p14="http://schemas.microsoft.com/office/powerpoint/2010/main" val="131910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F61374-E96E-4390-83E3-C12C6F016B30}"/>
              </a:ext>
            </a:extLst>
          </p:cNvPr>
          <p:cNvPicPr>
            <a:picLocks noChangeAspect="1"/>
          </p:cNvPicPr>
          <p:nvPr/>
        </p:nvPicPr>
        <p:blipFill rotWithShape="1">
          <a:blip r:embed="rId3">
            <a:extLst>
              <a:ext uri="{28A0092B-C50C-407E-A947-70E740481C1C}">
                <a14:useLocalDpi xmlns:a14="http://schemas.microsoft.com/office/drawing/2010/main" val="0"/>
              </a:ext>
            </a:extLst>
          </a:blip>
          <a:srcRect l="13344" r="-1" b="-1"/>
          <a:stretch/>
        </p:blipFill>
        <p:spPr>
          <a:xfrm>
            <a:off x="5603706" y="1258529"/>
            <a:ext cx="5638853" cy="4330205"/>
          </a:xfrm>
          <a:prstGeom prst="rect">
            <a:avLst/>
          </a:prstGeom>
        </p:spPr>
      </p:pic>
      <p:sp>
        <p:nvSpPr>
          <p:cNvPr id="2" name="Title 1">
            <a:extLst>
              <a:ext uri="{FF2B5EF4-FFF2-40B4-BE49-F238E27FC236}">
                <a16:creationId xmlns:a16="http://schemas.microsoft.com/office/drawing/2014/main" id="{117C6E31-1320-4E84-A448-5315FD0A2DD2}"/>
              </a:ext>
            </a:extLst>
          </p:cNvPr>
          <p:cNvSpPr>
            <a:spLocks noGrp="1"/>
          </p:cNvSpPr>
          <p:nvPr>
            <p:ph type="title"/>
          </p:nvPr>
        </p:nvSpPr>
        <p:spPr>
          <a:xfrm>
            <a:off x="838200" y="365125"/>
            <a:ext cx="7665720" cy="1325563"/>
          </a:xfrm>
        </p:spPr>
        <p:txBody>
          <a:bodyPr>
            <a:noAutofit/>
          </a:bodyPr>
          <a:lstStyle/>
          <a:p>
            <a:r>
              <a:rPr lang="en-GB" sz="4400" b="1" dirty="0"/>
              <a:t>Find the right tone of voice</a:t>
            </a:r>
          </a:p>
        </p:txBody>
      </p:sp>
      <p:sp>
        <p:nvSpPr>
          <p:cNvPr id="3" name="Content Placeholder 2">
            <a:extLst>
              <a:ext uri="{FF2B5EF4-FFF2-40B4-BE49-F238E27FC236}">
                <a16:creationId xmlns:a16="http://schemas.microsoft.com/office/drawing/2014/main" id="{60288325-3938-4281-A3D4-274405FBCFDA}"/>
              </a:ext>
            </a:extLst>
          </p:cNvPr>
          <p:cNvSpPr>
            <a:spLocks noGrp="1"/>
          </p:cNvSpPr>
          <p:nvPr>
            <p:ph idx="1"/>
          </p:nvPr>
        </p:nvSpPr>
        <p:spPr>
          <a:xfrm>
            <a:off x="838201" y="1519310"/>
            <a:ext cx="4324642" cy="5064369"/>
          </a:xfrm>
        </p:spPr>
        <p:txBody>
          <a:bodyPr>
            <a:normAutofit/>
          </a:bodyPr>
          <a:lstStyle/>
          <a:p>
            <a:pPr marL="0" indent="0">
              <a:buNone/>
            </a:pPr>
            <a:r>
              <a:rPr lang="en-GB" sz="2600" dirty="0"/>
              <a:t>Are you a youth charity? </a:t>
            </a:r>
          </a:p>
          <a:p>
            <a:pPr lvl="1"/>
            <a:r>
              <a:rPr lang="en-GB" sz="2600" dirty="0"/>
              <a:t>youthful, energetic and quirky</a:t>
            </a:r>
          </a:p>
          <a:p>
            <a:pPr marL="0" indent="0">
              <a:buNone/>
            </a:pPr>
            <a:r>
              <a:rPr lang="en-GB" sz="2600" dirty="0"/>
              <a:t>Are you a health charity?</a:t>
            </a:r>
          </a:p>
          <a:p>
            <a:pPr lvl="1"/>
            <a:r>
              <a:rPr lang="en-GB" sz="2600" dirty="0"/>
              <a:t>Informative yet approachable and caring</a:t>
            </a:r>
          </a:p>
          <a:p>
            <a:pPr marL="0" indent="0">
              <a:buNone/>
            </a:pPr>
            <a:r>
              <a:rPr lang="en-GB" sz="2600" b="1" dirty="0">
                <a:solidFill>
                  <a:srgbClr val="7030A0"/>
                </a:solidFill>
              </a:rPr>
              <a:t>BUT</a:t>
            </a:r>
            <a:r>
              <a:rPr lang="en-GB" sz="2600" dirty="0"/>
              <a:t> </a:t>
            </a:r>
          </a:p>
          <a:p>
            <a:r>
              <a:rPr lang="en-GB" sz="2600" dirty="0"/>
              <a:t>may need to adjust tone to suit audience</a:t>
            </a:r>
          </a:p>
          <a:p>
            <a:endParaRPr lang="en-GB" sz="1800" dirty="0"/>
          </a:p>
        </p:txBody>
      </p:sp>
    </p:spTree>
    <p:extLst>
      <p:ext uri="{BB962C8B-B14F-4D97-AF65-F5344CB8AC3E}">
        <p14:creationId xmlns:p14="http://schemas.microsoft.com/office/powerpoint/2010/main" val="106194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549" y="365125"/>
            <a:ext cx="10520702" cy="1325563"/>
          </a:xfrm>
        </p:spPr>
        <p:txBody>
          <a:bodyPr>
            <a:normAutofit/>
          </a:bodyPr>
          <a:lstStyle/>
          <a:p>
            <a:r>
              <a:rPr lang="en-GB" sz="4400" b="1" dirty="0"/>
              <a:t>Create an effective campaign message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581143140"/>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444062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CAD7E-A2D1-416B-96AE-E3F8EC94D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455" y="0"/>
            <a:ext cx="4853089" cy="6858000"/>
          </a:xfrm>
          <a:prstGeom prst="rect">
            <a:avLst/>
          </a:prstGeom>
        </p:spPr>
      </p:pic>
      <p:sp>
        <p:nvSpPr>
          <p:cNvPr id="4" name="TextBox 3">
            <a:extLst>
              <a:ext uri="{FF2B5EF4-FFF2-40B4-BE49-F238E27FC236}">
                <a16:creationId xmlns:a16="http://schemas.microsoft.com/office/drawing/2014/main" id="{A2F0FEDF-24D3-45D5-B38B-8F42FE922E96}"/>
              </a:ext>
            </a:extLst>
          </p:cNvPr>
          <p:cNvSpPr txBox="1"/>
          <p:nvPr/>
        </p:nvSpPr>
        <p:spPr>
          <a:xfrm>
            <a:off x="1603513" y="768626"/>
            <a:ext cx="3114261" cy="523220"/>
          </a:xfrm>
          <a:prstGeom prst="rect">
            <a:avLst/>
          </a:prstGeom>
          <a:noFill/>
        </p:spPr>
        <p:txBody>
          <a:bodyPr wrap="square" rtlCol="0">
            <a:spAutoFit/>
          </a:bodyPr>
          <a:lstStyle/>
          <a:p>
            <a:r>
              <a:rPr lang="en-GB" sz="2800" b="1" dirty="0">
                <a:solidFill>
                  <a:srgbClr val="7030A0"/>
                </a:solidFill>
              </a:rPr>
              <a:t>Problem</a:t>
            </a:r>
          </a:p>
        </p:txBody>
      </p:sp>
      <p:sp>
        <p:nvSpPr>
          <p:cNvPr id="5" name="TextBox 4">
            <a:extLst>
              <a:ext uri="{FF2B5EF4-FFF2-40B4-BE49-F238E27FC236}">
                <a16:creationId xmlns:a16="http://schemas.microsoft.com/office/drawing/2014/main" id="{C29F1A11-5C5F-4868-A245-BD4E70B63510}"/>
              </a:ext>
            </a:extLst>
          </p:cNvPr>
          <p:cNvSpPr txBox="1"/>
          <p:nvPr/>
        </p:nvSpPr>
        <p:spPr>
          <a:xfrm>
            <a:off x="1325218" y="5247861"/>
            <a:ext cx="2186607" cy="523220"/>
          </a:xfrm>
          <a:prstGeom prst="rect">
            <a:avLst/>
          </a:prstGeom>
          <a:noFill/>
        </p:spPr>
        <p:txBody>
          <a:bodyPr wrap="square" rtlCol="0">
            <a:spAutoFit/>
          </a:bodyPr>
          <a:lstStyle/>
          <a:p>
            <a:r>
              <a:rPr lang="en-GB" sz="2800" b="1" dirty="0">
                <a:solidFill>
                  <a:srgbClr val="92D050"/>
                </a:solidFill>
              </a:rPr>
              <a:t>Solution</a:t>
            </a:r>
          </a:p>
        </p:txBody>
      </p:sp>
      <p:sp>
        <p:nvSpPr>
          <p:cNvPr id="6" name="TextBox 5">
            <a:extLst>
              <a:ext uri="{FF2B5EF4-FFF2-40B4-BE49-F238E27FC236}">
                <a16:creationId xmlns:a16="http://schemas.microsoft.com/office/drawing/2014/main" id="{A5A74456-7B99-42C3-B29E-FB26DBC6F772}"/>
              </a:ext>
            </a:extLst>
          </p:cNvPr>
          <p:cNvSpPr txBox="1"/>
          <p:nvPr/>
        </p:nvSpPr>
        <p:spPr>
          <a:xfrm>
            <a:off x="980661" y="6122505"/>
            <a:ext cx="2531165" cy="523220"/>
          </a:xfrm>
          <a:prstGeom prst="rect">
            <a:avLst/>
          </a:prstGeom>
          <a:noFill/>
        </p:spPr>
        <p:txBody>
          <a:bodyPr wrap="square" rtlCol="0">
            <a:spAutoFit/>
          </a:bodyPr>
          <a:lstStyle/>
          <a:p>
            <a:r>
              <a:rPr lang="en-GB" sz="2800" b="1" dirty="0">
                <a:solidFill>
                  <a:srgbClr val="7030A0"/>
                </a:solidFill>
              </a:rPr>
              <a:t>Call to action</a:t>
            </a:r>
          </a:p>
        </p:txBody>
      </p:sp>
    </p:spTree>
    <p:extLst>
      <p:ext uri="{BB962C8B-B14F-4D97-AF65-F5344CB8AC3E}">
        <p14:creationId xmlns:p14="http://schemas.microsoft.com/office/powerpoint/2010/main" val="208983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CAD7E-A2D1-416B-96AE-E3F8EC94D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824" y="975360"/>
            <a:ext cx="7341292" cy="5059680"/>
          </a:xfrm>
          <a:prstGeom prst="rect">
            <a:avLst/>
          </a:prstGeom>
        </p:spPr>
      </p:pic>
      <p:sp>
        <p:nvSpPr>
          <p:cNvPr id="4" name="TextBox 3">
            <a:extLst>
              <a:ext uri="{FF2B5EF4-FFF2-40B4-BE49-F238E27FC236}">
                <a16:creationId xmlns:a16="http://schemas.microsoft.com/office/drawing/2014/main" id="{A2F0FEDF-24D3-45D5-B38B-8F42FE922E96}"/>
              </a:ext>
            </a:extLst>
          </p:cNvPr>
          <p:cNvSpPr txBox="1"/>
          <p:nvPr/>
        </p:nvSpPr>
        <p:spPr>
          <a:xfrm>
            <a:off x="237876" y="1285039"/>
            <a:ext cx="1910964" cy="523220"/>
          </a:xfrm>
          <a:prstGeom prst="rect">
            <a:avLst/>
          </a:prstGeom>
          <a:noFill/>
        </p:spPr>
        <p:txBody>
          <a:bodyPr wrap="square" rtlCol="0">
            <a:spAutoFit/>
          </a:bodyPr>
          <a:lstStyle/>
          <a:p>
            <a:r>
              <a:rPr lang="en-GB" sz="2800" b="1" dirty="0">
                <a:solidFill>
                  <a:srgbClr val="7030A0"/>
                </a:solidFill>
              </a:rPr>
              <a:t>Problem</a:t>
            </a:r>
          </a:p>
        </p:txBody>
      </p:sp>
      <p:sp>
        <p:nvSpPr>
          <p:cNvPr id="5" name="TextBox 4">
            <a:extLst>
              <a:ext uri="{FF2B5EF4-FFF2-40B4-BE49-F238E27FC236}">
                <a16:creationId xmlns:a16="http://schemas.microsoft.com/office/drawing/2014/main" id="{C29F1A11-5C5F-4868-A245-BD4E70B63510}"/>
              </a:ext>
            </a:extLst>
          </p:cNvPr>
          <p:cNvSpPr txBox="1"/>
          <p:nvPr/>
        </p:nvSpPr>
        <p:spPr>
          <a:xfrm>
            <a:off x="237876" y="1986501"/>
            <a:ext cx="2186607" cy="523220"/>
          </a:xfrm>
          <a:prstGeom prst="rect">
            <a:avLst/>
          </a:prstGeom>
          <a:noFill/>
        </p:spPr>
        <p:txBody>
          <a:bodyPr wrap="square" rtlCol="0">
            <a:spAutoFit/>
          </a:bodyPr>
          <a:lstStyle/>
          <a:p>
            <a:r>
              <a:rPr lang="en-GB" sz="2800" b="1" dirty="0">
                <a:solidFill>
                  <a:srgbClr val="92D050"/>
                </a:solidFill>
              </a:rPr>
              <a:t>Solution</a:t>
            </a:r>
          </a:p>
        </p:txBody>
      </p:sp>
      <p:sp>
        <p:nvSpPr>
          <p:cNvPr id="6" name="TextBox 5">
            <a:extLst>
              <a:ext uri="{FF2B5EF4-FFF2-40B4-BE49-F238E27FC236}">
                <a16:creationId xmlns:a16="http://schemas.microsoft.com/office/drawing/2014/main" id="{A5A74456-7B99-42C3-B29E-FB26DBC6F772}"/>
              </a:ext>
            </a:extLst>
          </p:cNvPr>
          <p:cNvSpPr txBox="1"/>
          <p:nvPr/>
        </p:nvSpPr>
        <p:spPr>
          <a:xfrm>
            <a:off x="317480" y="4204795"/>
            <a:ext cx="2531165" cy="523220"/>
          </a:xfrm>
          <a:prstGeom prst="rect">
            <a:avLst/>
          </a:prstGeom>
          <a:noFill/>
        </p:spPr>
        <p:txBody>
          <a:bodyPr wrap="square" rtlCol="0">
            <a:spAutoFit/>
          </a:bodyPr>
          <a:lstStyle/>
          <a:p>
            <a:r>
              <a:rPr lang="en-GB" sz="2800" b="1" dirty="0">
                <a:solidFill>
                  <a:srgbClr val="7030A0"/>
                </a:solidFill>
              </a:rPr>
              <a:t>Call to action</a:t>
            </a:r>
          </a:p>
        </p:txBody>
      </p:sp>
    </p:spTree>
    <p:extLst>
      <p:ext uri="{BB962C8B-B14F-4D97-AF65-F5344CB8AC3E}">
        <p14:creationId xmlns:p14="http://schemas.microsoft.com/office/powerpoint/2010/main" val="5302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CAD7E-A2D1-416B-96AE-E3F8EC94D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331" y="1086919"/>
            <a:ext cx="8431785" cy="4282678"/>
          </a:xfrm>
          <a:prstGeom prst="rect">
            <a:avLst/>
          </a:prstGeom>
        </p:spPr>
      </p:pic>
      <p:sp>
        <p:nvSpPr>
          <p:cNvPr id="4" name="TextBox 3">
            <a:extLst>
              <a:ext uri="{FF2B5EF4-FFF2-40B4-BE49-F238E27FC236}">
                <a16:creationId xmlns:a16="http://schemas.microsoft.com/office/drawing/2014/main" id="{A2F0FEDF-24D3-45D5-B38B-8F42FE922E96}"/>
              </a:ext>
            </a:extLst>
          </p:cNvPr>
          <p:cNvSpPr txBox="1"/>
          <p:nvPr/>
        </p:nvSpPr>
        <p:spPr>
          <a:xfrm>
            <a:off x="100054" y="3429000"/>
            <a:ext cx="1910964" cy="523220"/>
          </a:xfrm>
          <a:prstGeom prst="rect">
            <a:avLst/>
          </a:prstGeom>
          <a:noFill/>
        </p:spPr>
        <p:txBody>
          <a:bodyPr wrap="square" rtlCol="0">
            <a:spAutoFit/>
          </a:bodyPr>
          <a:lstStyle/>
          <a:p>
            <a:r>
              <a:rPr lang="en-GB" sz="2800" b="1" dirty="0">
                <a:solidFill>
                  <a:srgbClr val="7030A0"/>
                </a:solidFill>
              </a:rPr>
              <a:t>Problem</a:t>
            </a:r>
          </a:p>
        </p:txBody>
      </p:sp>
      <p:sp>
        <p:nvSpPr>
          <p:cNvPr id="5" name="TextBox 4">
            <a:extLst>
              <a:ext uri="{FF2B5EF4-FFF2-40B4-BE49-F238E27FC236}">
                <a16:creationId xmlns:a16="http://schemas.microsoft.com/office/drawing/2014/main" id="{C29F1A11-5C5F-4868-A245-BD4E70B63510}"/>
              </a:ext>
            </a:extLst>
          </p:cNvPr>
          <p:cNvSpPr txBox="1"/>
          <p:nvPr/>
        </p:nvSpPr>
        <p:spPr>
          <a:xfrm>
            <a:off x="100054" y="4711026"/>
            <a:ext cx="2186607" cy="523220"/>
          </a:xfrm>
          <a:prstGeom prst="rect">
            <a:avLst/>
          </a:prstGeom>
          <a:noFill/>
        </p:spPr>
        <p:txBody>
          <a:bodyPr wrap="square" rtlCol="0">
            <a:spAutoFit/>
          </a:bodyPr>
          <a:lstStyle/>
          <a:p>
            <a:r>
              <a:rPr lang="en-GB" sz="2800" b="1" dirty="0">
                <a:solidFill>
                  <a:srgbClr val="92D050"/>
                </a:solidFill>
              </a:rPr>
              <a:t>Solution</a:t>
            </a:r>
          </a:p>
        </p:txBody>
      </p:sp>
      <p:sp>
        <p:nvSpPr>
          <p:cNvPr id="6" name="TextBox 5">
            <a:extLst>
              <a:ext uri="{FF2B5EF4-FFF2-40B4-BE49-F238E27FC236}">
                <a16:creationId xmlns:a16="http://schemas.microsoft.com/office/drawing/2014/main" id="{A5A74456-7B99-42C3-B29E-FB26DBC6F772}"/>
              </a:ext>
            </a:extLst>
          </p:cNvPr>
          <p:cNvSpPr txBox="1"/>
          <p:nvPr/>
        </p:nvSpPr>
        <p:spPr>
          <a:xfrm>
            <a:off x="7721951" y="5509471"/>
            <a:ext cx="2531165" cy="523220"/>
          </a:xfrm>
          <a:prstGeom prst="rect">
            <a:avLst/>
          </a:prstGeom>
          <a:noFill/>
        </p:spPr>
        <p:txBody>
          <a:bodyPr wrap="square" rtlCol="0">
            <a:spAutoFit/>
          </a:bodyPr>
          <a:lstStyle/>
          <a:p>
            <a:r>
              <a:rPr lang="en-GB" sz="2800" b="1" dirty="0">
                <a:solidFill>
                  <a:srgbClr val="7030A0"/>
                </a:solidFill>
              </a:rPr>
              <a:t>Call to action</a:t>
            </a:r>
          </a:p>
        </p:txBody>
      </p:sp>
    </p:spTree>
    <p:extLst>
      <p:ext uri="{BB962C8B-B14F-4D97-AF65-F5344CB8AC3E}">
        <p14:creationId xmlns:p14="http://schemas.microsoft.com/office/powerpoint/2010/main" val="141552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8D3CED2213734591F14A3097B51439" ma:contentTypeVersion="17" ma:contentTypeDescription="Create a new document." ma:contentTypeScope="" ma:versionID="a74d8462fa3d6168dbe64ee2d381874c">
  <xsd:schema xmlns:xsd="http://www.w3.org/2001/XMLSchema" xmlns:xs="http://www.w3.org/2001/XMLSchema" xmlns:p="http://schemas.microsoft.com/office/2006/metadata/properties" xmlns:ns2="e50f0395-3555-4f97-b8c0-ce14fe8f2377" xmlns:ns3="907d2526-5ef7-4852-ba13-ef2d9ddfaf1f" targetNamespace="http://schemas.microsoft.com/office/2006/metadata/properties" ma:root="true" ma:fieldsID="1216ada8ccaa5850a7084217ab2a4c00" ns2:_="" ns3:_="">
    <xsd:import namespace="e50f0395-3555-4f97-b8c0-ce14fe8f2377"/>
    <xsd:import namespace="907d2526-5ef7-4852-ba13-ef2d9ddfaf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klp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0f0395-3555-4f97-b8c0-ce14fe8f23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klpr" ma:index="20" nillable="true" ma:displayName="Person or Group" ma:list="UserInfo" ma:internalName="klp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d488bc-f3d7-4c87-b121-834d4ddac64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7d2526-5ef7-4852-ba13-ef2d9ddfaf1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6b7d00a-d4da-44a8-ba5f-2ab769e9ff30}" ma:internalName="TaxCatchAll" ma:showField="CatchAllData" ma:web="907d2526-5ef7-4852-ba13-ef2d9ddfaf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AB4D61-328D-4511-A2F1-EAD191A26E54}"/>
</file>

<file path=customXml/itemProps2.xml><?xml version="1.0" encoding="utf-8"?>
<ds:datastoreItem xmlns:ds="http://schemas.openxmlformats.org/officeDocument/2006/customXml" ds:itemID="{CC5A3DBD-2951-4565-A460-B1EF191F360F}"/>
</file>

<file path=docProps/app.xml><?xml version="1.0" encoding="utf-8"?>
<Properties xmlns="http://schemas.openxmlformats.org/officeDocument/2006/extended-properties" xmlns:vt="http://schemas.openxmlformats.org/officeDocument/2006/docPropsVTypes">
  <Template/>
  <TotalTime>663</TotalTime>
  <Words>1685</Words>
  <Application>Microsoft Office PowerPoint</Application>
  <PresentationFormat>Widescreen</PresentationFormat>
  <Paragraphs>202</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Marketing for absolute beginners</vt:lpstr>
      <vt:lpstr>No silver bullet!</vt:lpstr>
      <vt:lpstr>Marketing basics</vt:lpstr>
      <vt:lpstr>Identify your audiences</vt:lpstr>
      <vt:lpstr>Find the right tone of voice</vt:lpstr>
      <vt:lpstr>Create an effective campaign message</vt:lpstr>
      <vt:lpstr>PowerPoint Presentation</vt:lpstr>
      <vt:lpstr>PowerPoint Presentation</vt:lpstr>
      <vt:lpstr>PowerPoint Presentation</vt:lpstr>
      <vt:lpstr>Communication tools</vt:lpstr>
      <vt:lpstr>News releases</vt:lpstr>
      <vt:lpstr>Websites</vt:lpstr>
      <vt:lpstr>Leaflets</vt:lpstr>
      <vt:lpstr>Champions</vt:lpstr>
      <vt:lpstr>Social media</vt:lpstr>
      <vt:lpstr>Which sites?</vt:lpstr>
      <vt:lpstr>Why use it?</vt:lpstr>
      <vt:lpstr>Get started!</vt:lpstr>
      <vt:lpstr>Facebook and Twitter basics</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marketing and social media</dc:title>
  <dc:creator>Justine Aldous</dc:creator>
  <cp:lastModifiedBy>Justine Aldous</cp:lastModifiedBy>
  <cp:revision>77</cp:revision>
  <cp:lastPrinted>2017-10-17T10:00:10Z</cp:lastPrinted>
  <dcterms:created xsi:type="dcterms:W3CDTF">2015-03-03T11:02:43Z</dcterms:created>
  <dcterms:modified xsi:type="dcterms:W3CDTF">2019-03-13T14:39:44Z</dcterms:modified>
</cp:coreProperties>
</file>