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handoutMasterIdLst>
    <p:handoutMasterId r:id="rId31"/>
  </p:handoutMasterIdLst>
  <p:sldIdLst>
    <p:sldId id="331" r:id="rId5"/>
    <p:sldId id="536" r:id="rId6"/>
    <p:sldId id="485" r:id="rId7"/>
    <p:sldId id="539" r:id="rId8"/>
    <p:sldId id="306" r:id="rId9"/>
    <p:sldId id="537" r:id="rId10"/>
    <p:sldId id="508" r:id="rId11"/>
    <p:sldId id="338" r:id="rId12"/>
    <p:sldId id="364" r:id="rId13"/>
    <p:sldId id="335" r:id="rId14"/>
    <p:sldId id="257" r:id="rId15"/>
    <p:sldId id="543" r:id="rId16"/>
    <p:sldId id="540" r:id="rId17"/>
    <p:sldId id="541" r:id="rId18"/>
    <p:sldId id="544" r:id="rId19"/>
    <p:sldId id="542" r:id="rId20"/>
    <p:sldId id="441" r:id="rId21"/>
    <p:sldId id="538" r:id="rId22"/>
    <p:sldId id="501" r:id="rId23"/>
    <p:sldId id="311" r:id="rId24"/>
    <p:sldId id="300" r:id="rId25"/>
    <p:sldId id="502" r:id="rId26"/>
    <p:sldId id="504" r:id="rId27"/>
    <p:sldId id="503" r:id="rId28"/>
    <p:sldId id="499" r:id="rId29"/>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22">
          <p15:clr>
            <a:srgbClr val="A4A3A4"/>
          </p15:clr>
        </p15:guide>
        <p15:guide id="2" pos="547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2E8D"/>
    <a:srgbClr val="662E91"/>
    <a:srgbClr val="272262"/>
    <a:srgbClr val="B1005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C18739-7F70-443F-B829-CDD56D447B3A}" v="1" dt="2023-09-22T09:25:12.362"/>
    <p1510:client id="{7FCEAC90-913C-4CA3-9795-380DA4908ECC}" v="13" dt="2023-09-21T16:22:17.0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1422"/>
        <p:guide pos="547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ine Larcher" userId="0bb80f7f-3dc2-464f-ba1b-110a7bf0bfa0" providerId="ADAL" clId="{1DC18739-7F70-443F-B829-CDD56D447B3A}"/>
    <pc:docChg chg="undo custSel addSld delSld modSld">
      <pc:chgData name="Josephine Larcher" userId="0bb80f7f-3dc2-464f-ba1b-110a7bf0bfa0" providerId="ADAL" clId="{1DC18739-7F70-443F-B829-CDD56D447B3A}" dt="2023-09-22T09:36:08.814" v="259" actId="20577"/>
      <pc:docMkLst>
        <pc:docMk/>
      </pc:docMkLst>
      <pc:sldChg chg="del">
        <pc:chgData name="Josephine Larcher" userId="0bb80f7f-3dc2-464f-ba1b-110a7bf0bfa0" providerId="ADAL" clId="{1DC18739-7F70-443F-B829-CDD56D447B3A}" dt="2023-09-22T09:25:36.193" v="245" actId="2696"/>
        <pc:sldMkLst>
          <pc:docMk/>
          <pc:sldMk cId="2763924617" sldId="369"/>
        </pc:sldMkLst>
      </pc:sldChg>
      <pc:sldChg chg="modSp add mod">
        <pc:chgData name="Josephine Larcher" userId="0bb80f7f-3dc2-464f-ba1b-110a7bf0bfa0" providerId="ADAL" clId="{1DC18739-7F70-443F-B829-CDD56D447B3A}" dt="2023-09-22T08:29:40.440" v="179" actId="20577"/>
        <pc:sldMkLst>
          <pc:docMk/>
          <pc:sldMk cId="259886056" sldId="540"/>
        </pc:sldMkLst>
        <pc:spChg chg="mod">
          <ac:chgData name="Josephine Larcher" userId="0bb80f7f-3dc2-464f-ba1b-110a7bf0bfa0" providerId="ADAL" clId="{1DC18739-7F70-443F-B829-CDD56D447B3A}" dt="2023-09-22T08:29:40.440" v="179" actId="20577"/>
          <ac:spMkLst>
            <pc:docMk/>
            <pc:sldMk cId="259886056" sldId="540"/>
            <ac:spMk id="8" creationId="{9FF5980C-281D-41E4-B3EA-18D290561FD3}"/>
          </ac:spMkLst>
        </pc:spChg>
      </pc:sldChg>
      <pc:sldChg chg="new del">
        <pc:chgData name="Josephine Larcher" userId="0bb80f7f-3dc2-464f-ba1b-110a7bf0bfa0" providerId="ADAL" clId="{1DC18739-7F70-443F-B829-CDD56D447B3A}" dt="2023-09-22T08:26:27.825" v="141" actId="2696"/>
        <pc:sldMkLst>
          <pc:docMk/>
          <pc:sldMk cId="548379864" sldId="541"/>
        </pc:sldMkLst>
      </pc:sldChg>
      <pc:sldChg chg="modSp add mod">
        <pc:chgData name="Josephine Larcher" userId="0bb80f7f-3dc2-464f-ba1b-110a7bf0bfa0" providerId="ADAL" clId="{1DC18739-7F70-443F-B829-CDD56D447B3A}" dt="2023-09-22T08:49:20.033" v="192" actId="114"/>
        <pc:sldMkLst>
          <pc:docMk/>
          <pc:sldMk cId="1571994971" sldId="541"/>
        </pc:sldMkLst>
        <pc:spChg chg="mod">
          <ac:chgData name="Josephine Larcher" userId="0bb80f7f-3dc2-464f-ba1b-110a7bf0bfa0" providerId="ADAL" clId="{1DC18739-7F70-443F-B829-CDD56D447B3A}" dt="2023-09-22T08:49:20.033" v="192" actId="114"/>
          <ac:spMkLst>
            <pc:docMk/>
            <pc:sldMk cId="1571994971" sldId="541"/>
            <ac:spMk id="8" creationId="{9FF5980C-281D-41E4-B3EA-18D290561FD3}"/>
          </ac:spMkLst>
        </pc:spChg>
      </pc:sldChg>
      <pc:sldChg chg="addSp delSp modSp new del mod modClrScheme chgLayout">
        <pc:chgData name="Josephine Larcher" userId="0bb80f7f-3dc2-464f-ba1b-110a7bf0bfa0" providerId="ADAL" clId="{1DC18739-7F70-443F-B829-CDD56D447B3A}" dt="2023-09-22T08:26:53.799" v="144" actId="2696"/>
        <pc:sldMkLst>
          <pc:docMk/>
          <pc:sldMk cId="2388294171" sldId="541"/>
        </pc:sldMkLst>
        <pc:spChg chg="mod ord">
          <ac:chgData name="Josephine Larcher" userId="0bb80f7f-3dc2-464f-ba1b-110a7bf0bfa0" providerId="ADAL" clId="{1DC18739-7F70-443F-B829-CDD56D447B3A}" dt="2023-09-22T08:26:42.831" v="143" actId="700"/>
          <ac:spMkLst>
            <pc:docMk/>
            <pc:sldMk cId="2388294171" sldId="541"/>
            <ac:spMk id="2" creationId="{51C7BCCB-B545-BA52-362E-A55DA31C0045}"/>
          </ac:spMkLst>
        </pc:spChg>
        <pc:spChg chg="mod ord">
          <ac:chgData name="Josephine Larcher" userId="0bb80f7f-3dc2-464f-ba1b-110a7bf0bfa0" providerId="ADAL" clId="{1DC18739-7F70-443F-B829-CDD56D447B3A}" dt="2023-09-22T08:26:42.831" v="143" actId="700"/>
          <ac:spMkLst>
            <pc:docMk/>
            <pc:sldMk cId="2388294171" sldId="541"/>
            <ac:spMk id="3" creationId="{C6DCA485-B1DA-5CF9-BF90-62262E554786}"/>
          </ac:spMkLst>
        </pc:spChg>
        <pc:spChg chg="del mod ord">
          <ac:chgData name="Josephine Larcher" userId="0bb80f7f-3dc2-464f-ba1b-110a7bf0bfa0" providerId="ADAL" clId="{1DC18739-7F70-443F-B829-CDD56D447B3A}" dt="2023-09-22T08:26:42.831" v="143" actId="700"/>
          <ac:spMkLst>
            <pc:docMk/>
            <pc:sldMk cId="2388294171" sldId="541"/>
            <ac:spMk id="4" creationId="{8BF4FFB4-3DA8-2357-6D8B-9F0406AF2CA2}"/>
          </ac:spMkLst>
        </pc:spChg>
        <pc:spChg chg="del mod ord">
          <ac:chgData name="Josephine Larcher" userId="0bb80f7f-3dc2-464f-ba1b-110a7bf0bfa0" providerId="ADAL" clId="{1DC18739-7F70-443F-B829-CDD56D447B3A}" dt="2023-09-22T08:26:42.831" v="143" actId="700"/>
          <ac:spMkLst>
            <pc:docMk/>
            <pc:sldMk cId="2388294171" sldId="541"/>
            <ac:spMk id="5" creationId="{16BA3CA0-929D-A071-74AA-9FA78F8ECC07}"/>
          </ac:spMkLst>
        </pc:spChg>
        <pc:spChg chg="del mod ord">
          <ac:chgData name="Josephine Larcher" userId="0bb80f7f-3dc2-464f-ba1b-110a7bf0bfa0" providerId="ADAL" clId="{1DC18739-7F70-443F-B829-CDD56D447B3A}" dt="2023-09-22T08:26:42.831" v="143" actId="700"/>
          <ac:spMkLst>
            <pc:docMk/>
            <pc:sldMk cId="2388294171" sldId="541"/>
            <ac:spMk id="6" creationId="{A93ABF60-328E-F605-0D29-D00791D59B68}"/>
          </ac:spMkLst>
        </pc:spChg>
        <pc:spChg chg="del">
          <ac:chgData name="Josephine Larcher" userId="0bb80f7f-3dc2-464f-ba1b-110a7bf0bfa0" providerId="ADAL" clId="{1DC18739-7F70-443F-B829-CDD56D447B3A}" dt="2023-09-22T08:26:42.831" v="143" actId="700"/>
          <ac:spMkLst>
            <pc:docMk/>
            <pc:sldMk cId="2388294171" sldId="541"/>
            <ac:spMk id="7" creationId="{333AEA91-A696-C5DD-4542-319E86E721D7}"/>
          </ac:spMkLst>
        </pc:spChg>
        <pc:spChg chg="add mod ord">
          <ac:chgData name="Josephine Larcher" userId="0bb80f7f-3dc2-464f-ba1b-110a7bf0bfa0" providerId="ADAL" clId="{1DC18739-7F70-443F-B829-CDD56D447B3A}" dt="2023-09-22T08:26:42.831" v="143" actId="700"/>
          <ac:spMkLst>
            <pc:docMk/>
            <pc:sldMk cId="2388294171" sldId="541"/>
            <ac:spMk id="8" creationId="{695EB44A-97CA-572F-1A81-2815D310BFF7}"/>
          </ac:spMkLst>
        </pc:spChg>
        <pc:spChg chg="add mod ord">
          <ac:chgData name="Josephine Larcher" userId="0bb80f7f-3dc2-464f-ba1b-110a7bf0bfa0" providerId="ADAL" clId="{1DC18739-7F70-443F-B829-CDD56D447B3A}" dt="2023-09-22T08:26:42.831" v="143" actId="700"/>
          <ac:spMkLst>
            <pc:docMk/>
            <pc:sldMk cId="2388294171" sldId="541"/>
            <ac:spMk id="9" creationId="{C201984F-4358-F159-88A1-761EA50C028F}"/>
          </ac:spMkLst>
        </pc:spChg>
        <pc:spChg chg="add mod ord">
          <ac:chgData name="Josephine Larcher" userId="0bb80f7f-3dc2-464f-ba1b-110a7bf0bfa0" providerId="ADAL" clId="{1DC18739-7F70-443F-B829-CDD56D447B3A}" dt="2023-09-22T08:26:42.831" v="143" actId="700"/>
          <ac:spMkLst>
            <pc:docMk/>
            <pc:sldMk cId="2388294171" sldId="541"/>
            <ac:spMk id="10" creationId="{717A1BFA-C3B1-FD17-51C1-9D6A7710A95F}"/>
          </ac:spMkLst>
        </pc:spChg>
      </pc:sldChg>
      <pc:sldChg chg="modSp add mod">
        <pc:chgData name="Josephine Larcher" userId="0bb80f7f-3dc2-464f-ba1b-110a7bf0bfa0" providerId="ADAL" clId="{1DC18739-7F70-443F-B829-CDD56D447B3A}" dt="2023-09-22T09:20:48.801" v="241" actId="255"/>
        <pc:sldMkLst>
          <pc:docMk/>
          <pc:sldMk cId="79633389" sldId="542"/>
        </pc:sldMkLst>
        <pc:spChg chg="mod">
          <ac:chgData name="Josephine Larcher" userId="0bb80f7f-3dc2-464f-ba1b-110a7bf0bfa0" providerId="ADAL" clId="{1DC18739-7F70-443F-B829-CDD56D447B3A}" dt="2023-09-22T09:20:48.801" v="241" actId="255"/>
          <ac:spMkLst>
            <pc:docMk/>
            <pc:sldMk cId="79633389" sldId="542"/>
            <ac:spMk id="8" creationId="{9FF5980C-281D-41E4-B3EA-18D290561FD3}"/>
          </ac:spMkLst>
        </pc:spChg>
      </pc:sldChg>
      <pc:sldChg chg="addSp delSp add mod">
        <pc:chgData name="Josephine Larcher" userId="0bb80f7f-3dc2-464f-ba1b-110a7bf0bfa0" providerId="ADAL" clId="{1DC18739-7F70-443F-B829-CDD56D447B3A}" dt="2023-09-22T09:25:16.928" v="244" actId="22"/>
        <pc:sldMkLst>
          <pc:docMk/>
          <pc:sldMk cId="1927899758" sldId="543"/>
        </pc:sldMkLst>
        <pc:picChg chg="add">
          <ac:chgData name="Josephine Larcher" userId="0bb80f7f-3dc2-464f-ba1b-110a7bf0bfa0" providerId="ADAL" clId="{1DC18739-7F70-443F-B829-CDD56D447B3A}" dt="2023-09-22T09:25:16.928" v="244" actId="22"/>
          <ac:picMkLst>
            <pc:docMk/>
            <pc:sldMk cId="1927899758" sldId="543"/>
            <ac:picMk id="5" creationId="{208A6D09-9617-3B88-DDC6-F04588768ECF}"/>
          </ac:picMkLst>
        </pc:picChg>
        <pc:picChg chg="del">
          <ac:chgData name="Josephine Larcher" userId="0bb80f7f-3dc2-464f-ba1b-110a7bf0bfa0" providerId="ADAL" clId="{1DC18739-7F70-443F-B829-CDD56D447B3A}" dt="2023-09-22T09:25:12.362" v="243" actId="478"/>
          <ac:picMkLst>
            <pc:docMk/>
            <pc:sldMk cId="1927899758" sldId="543"/>
            <ac:picMk id="1026" creationId="{3015DFA7-D679-DE20-FE21-B51599DAE95C}"/>
          </ac:picMkLst>
        </pc:picChg>
      </pc:sldChg>
      <pc:sldChg chg="addSp modSp add mod">
        <pc:chgData name="Josephine Larcher" userId="0bb80f7f-3dc2-464f-ba1b-110a7bf0bfa0" providerId="ADAL" clId="{1DC18739-7F70-443F-B829-CDD56D447B3A}" dt="2023-09-22T09:36:08.814" v="259" actId="20577"/>
        <pc:sldMkLst>
          <pc:docMk/>
          <pc:sldMk cId="3790054110" sldId="544"/>
        </pc:sldMkLst>
        <pc:spChg chg="mod">
          <ac:chgData name="Josephine Larcher" userId="0bb80f7f-3dc2-464f-ba1b-110a7bf0bfa0" providerId="ADAL" clId="{1DC18739-7F70-443F-B829-CDD56D447B3A}" dt="2023-09-22T09:36:08.814" v="259" actId="20577"/>
          <ac:spMkLst>
            <pc:docMk/>
            <pc:sldMk cId="3790054110" sldId="544"/>
            <ac:spMk id="8" creationId="{9FF5980C-281D-41E4-B3EA-18D290561FD3}"/>
          </ac:spMkLst>
        </pc:spChg>
        <pc:picChg chg="add mod">
          <ac:chgData name="Josephine Larcher" userId="0bb80f7f-3dc2-464f-ba1b-110a7bf0bfa0" providerId="ADAL" clId="{1DC18739-7F70-443F-B829-CDD56D447B3A}" dt="2023-09-22T09:35:57.577" v="258" actId="1076"/>
          <ac:picMkLst>
            <pc:docMk/>
            <pc:sldMk cId="3790054110" sldId="544"/>
            <ac:picMk id="5" creationId="{B3B741A4-F0C0-D22A-8055-621B4DFE09BC}"/>
          </ac:picMkLst>
        </pc:picChg>
      </pc:sldChg>
    </pc:docChg>
  </pc:docChgLst>
  <pc:docChgLst>
    <pc:chgData name="Kate Peters" userId="b63493a8-7887-4521-84e1-af0716defc17" providerId="ADAL" clId="{7FCEAC90-913C-4CA3-9795-380DA4908ECC}"/>
    <pc:docChg chg="undo redo custSel addSld delSld modSld sldOrd delMainMaster">
      <pc:chgData name="Kate Peters" userId="b63493a8-7887-4521-84e1-af0716defc17" providerId="ADAL" clId="{7FCEAC90-913C-4CA3-9795-380DA4908ECC}" dt="2023-09-21T16:28:05.501" v="1078" actId="20577"/>
      <pc:docMkLst>
        <pc:docMk/>
      </pc:docMkLst>
      <pc:sldChg chg="modSp add mod">
        <pc:chgData name="Kate Peters" userId="b63493a8-7887-4521-84e1-af0716defc17" providerId="ADAL" clId="{7FCEAC90-913C-4CA3-9795-380DA4908ECC}" dt="2023-09-21T16:15:28.851" v="1018" actId="20577"/>
        <pc:sldMkLst>
          <pc:docMk/>
          <pc:sldMk cId="1732423101" sldId="257"/>
        </pc:sldMkLst>
        <pc:spChg chg="mod">
          <ac:chgData name="Kate Peters" userId="b63493a8-7887-4521-84e1-af0716defc17" providerId="ADAL" clId="{7FCEAC90-913C-4CA3-9795-380DA4908ECC}" dt="2023-09-21T16:15:28.851" v="1018" actId="20577"/>
          <ac:spMkLst>
            <pc:docMk/>
            <pc:sldMk cId="1732423101" sldId="257"/>
            <ac:spMk id="6" creationId="{00000000-0000-0000-0000-000000000000}"/>
          </ac:spMkLst>
        </pc:spChg>
      </pc:sldChg>
      <pc:sldChg chg="modSp del mod">
        <pc:chgData name="Kate Peters" userId="b63493a8-7887-4521-84e1-af0716defc17" providerId="ADAL" clId="{7FCEAC90-913C-4CA3-9795-380DA4908ECC}" dt="2023-09-21T15:33:54.311" v="53" actId="47"/>
        <pc:sldMkLst>
          <pc:docMk/>
          <pc:sldMk cId="2700002372" sldId="303"/>
        </pc:sldMkLst>
        <pc:spChg chg="mod">
          <ac:chgData name="Kate Peters" userId="b63493a8-7887-4521-84e1-af0716defc17" providerId="ADAL" clId="{7FCEAC90-913C-4CA3-9795-380DA4908ECC}" dt="2023-09-21T15:32:46.605" v="51" actId="27636"/>
          <ac:spMkLst>
            <pc:docMk/>
            <pc:sldMk cId="2700002372" sldId="303"/>
            <ac:spMk id="5" creationId="{8F11BE3C-4142-4E29-82FD-FBE8F375A7D7}"/>
          </ac:spMkLst>
        </pc:spChg>
      </pc:sldChg>
      <pc:sldChg chg="modSp del mod">
        <pc:chgData name="Kate Peters" userId="b63493a8-7887-4521-84e1-af0716defc17" providerId="ADAL" clId="{7FCEAC90-913C-4CA3-9795-380DA4908ECC}" dt="2023-09-21T15:34:12.485" v="55" actId="47"/>
        <pc:sldMkLst>
          <pc:docMk/>
          <pc:sldMk cId="3302338865" sldId="304"/>
        </pc:sldMkLst>
        <pc:spChg chg="mod">
          <ac:chgData name="Kate Peters" userId="b63493a8-7887-4521-84e1-af0716defc17" providerId="ADAL" clId="{7FCEAC90-913C-4CA3-9795-380DA4908ECC}" dt="2023-09-21T15:32:02.545" v="48" actId="1076"/>
          <ac:spMkLst>
            <pc:docMk/>
            <pc:sldMk cId="3302338865" sldId="304"/>
            <ac:spMk id="2" creationId="{00000000-0000-0000-0000-000000000000}"/>
          </ac:spMkLst>
        </pc:spChg>
        <pc:spChg chg="mod">
          <ac:chgData name="Kate Peters" userId="b63493a8-7887-4521-84e1-af0716defc17" providerId="ADAL" clId="{7FCEAC90-913C-4CA3-9795-380DA4908ECC}" dt="2023-09-21T15:32:13.526" v="49" actId="20577"/>
          <ac:spMkLst>
            <pc:docMk/>
            <pc:sldMk cId="3302338865" sldId="304"/>
            <ac:spMk id="7" creationId="{00000000-0000-0000-0000-000000000000}"/>
          </ac:spMkLst>
        </pc:spChg>
        <pc:spChg chg="mod">
          <ac:chgData name="Kate Peters" userId="b63493a8-7887-4521-84e1-af0716defc17" providerId="ADAL" clId="{7FCEAC90-913C-4CA3-9795-380DA4908ECC}" dt="2023-09-21T15:31:47.448" v="46" actId="1076"/>
          <ac:spMkLst>
            <pc:docMk/>
            <pc:sldMk cId="3302338865" sldId="304"/>
            <ac:spMk id="8" creationId="{00000000-0000-0000-0000-000000000000}"/>
          </ac:spMkLst>
        </pc:spChg>
        <pc:graphicFrameChg chg="mod">
          <ac:chgData name="Kate Peters" userId="b63493a8-7887-4521-84e1-af0716defc17" providerId="ADAL" clId="{7FCEAC90-913C-4CA3-9795-380DA4908ECC}" dt="2023-09-21T15:31:54.825" v="47"/>
          <ac:graphicFrameMkLst>
            <pc:docMk/>
            <pc:sldMk cId="3302338865" sldId="304"/>
            <ac:graphicFrameMk id="6" creationId="{00000000-0000-0000-0000-000000000000}"/>
          </ac:graphicFrameMkLst>
        </pc:graphicFrameChg>
      </pc:sldChg>
      <pc:sldChg chg="add">
        <pc:chgData name="Kate Peters" userId="b63493a8-7887-4521-84e1-af0716defc17" providerId="ADAL" clId="{7FCEAC90-913C-4CA3-9795-380DA4908ECC}" dt="2023-09-21T15:34:10.868" v="54"/>
        <pc:sldMkLst>
          <pc:docMk/>
          <pc:sldMk cId="832334111" sldId="306"/>
        </pc:sldMkLst>
      </pc:sldChg>
      <pc:sldChg chg="modSp add mod">
        <pc:chgData name="Kate Peters" userId="b63493a8-7887-4521-84e1-af0716defc17" providerId="ADAL" clId="{7FCEAC90-913C-4CA3-9795-380DA4908ECC}" dt="2023-09-21T16:06:21.954" v="938" actId="20577"/>
        <pc:sldMkLst>
          <pc:docMk/>
          <pc:sldMk cId="1267939177" sldId="335"/>
        </pc:sldMkLst>
        <pc:spChg chg="mod">
          <ac:chgData name="Kate Peters" userId="b63493a8-7887-4521-84e1-af0716defc17" providerId="ADAL" clId="{7FCEAC90-913C-4CA3-9795-380DA4908ECC}" dt="2023-09-21T16:06:21.954" v="938" actId="20577"/>
          <ac:spMkLst>
            <pc:docMk/>
            <pc:sldMk cId="1267939177" sldId="335"/>
            <ac:spMk id="2" creationId="{A0E14B93-0BED-4037-A8EC-713F1BFC91DB}"/>
          </ac:spMkLst>
        </pc:spChg>
        <pc:spChg chg="mod">
          <ac:chgData name="Kate Peters" userId="b63493a8-7887-4521-84e1-af0716defc17" providerId="ADAL" clId="{7FCEAC90-913C-4CA3-9795-380DA4908ECC}" dt="2023-09-21T16:04:34.965" v="930" actId="6549"/>
          <ac:spMkLst>
            <pc:docMk/>
            <pc:sldMk cId="1267939177" sldId="335"/>
            <ac:spMk id="6" creationId="{036AC4F0-7305-42B0-93A1-AFEF98942FD7}"/>
          </ac:spMkLst>
        </pc:spChg>
      </pc:sldChg>
      <pc:sldChg chg="modSp mod ord">
        <pc:chgData name="Kate Peters" userId="b63493a8-7887-4521-84e1-af0716defc17" providerId="ADAL" clId="{7FCEAC90-913C-4CA3-9795-380DA4908ECC}" dt="2023-09-21T16:20:08.685" v="1031"/>
        <pc:sldMkLst>
          <pc:docMk/>
          <pc:sldMk cId="769070188" sldId="338"/>
        </pc:sldMkLst>
        <pc:spChg chg="mod">
          <ac:chgData name="Kate Peters" userId="b63493a8-7887-4521-84e1-af0716defc17" providerId="ADAL" clId="{7FCEAC90-913C-4CA3-9795-380DA4908ECC}" dt="2023-09-21T15:35:21.323" v="120" actId="27636"/>
          <ac:spMkLst>
            <pc:docMk/>
            <pc:sldMk cId="769070188" sldId="338"/>
            <ac:spMk id="6" creationId="{036AC4F0-7305-42B0-93A1-AFEF98942FD7}"/>
          </ac:spMkLst>
        </pc:spChg>
      </pc:sldChg>
      <pc:sldChg chg="add del">
        <pc:chgData name="Kate Peters" userId="b63493a8-7887-4521-84e1-af0716defc17" providerId="ADAL" clId="{7FCEAC90-913C-4CA3-9795-380DA4908ECC}" dt="2023-09-21T16:14:19.612" v="978" actId="2696"/>
        <pc:sldMkLst>
          <pc:docMk/>
          <pc:sldMk cId="2648123187" sldId="344"/>
        </pc:sldMkLst>
      </pc:sldChg>
      <pc:sldChg chg="addSp delSp modSp add mod">
        <pc:chgData name="Kate Peters" userId="b63493a8-7887-4521-84e1-af0716defc17" providerId="ADAL" clId="{7FCEAC90-913C-4CA3-9795-380DA4908ECC}" dt="2023-09-21T16:20:45.793" v="1032" actId="6549"/>
        <pc:sldMkLst>
          <pc:docMk/>
          <pc:sldMk cId="3215971682" sldId="364"/>
        </pc:sldMkLst>
        <pc:spChg chg="add del mod">
          <ac:chgData name="Kate Peters" userId="b63493a8-7887-4521-84e1-af0716defc17" providerId="ADAL" clId="{7FCEAC90-913C-4CA3-9795-380DA4908ECC}" dt="2023-09-21T16:10:23.968" v="946" actId="478"/>
          <ac:spMkLst>
            <pc:docMk/>
            <pc:sldMk cId="3215971682" sldId="364"/>
            <ac:spMk id="5" creationId="{7497CDE9-92D8-9D1C-E4FF-FE861576654B}"/>
          </ac:spMkLst>
        </pc:spChg>
        <pc:spChg chg="mod">
          <ac:chgData name="Kate Peters" userId="b63493a8-7887-4521-84e1-af0716defc17" providerId="ADAL" clId="{7FCEAC90-913C-4CA3-9795-380DA4908ECC}" dt="2023-09-21T16:13:58.394" v="976" actId="20577"/>
          <ac:spMkLst>
            <pc:docMk/>
            <pc:sldMk cId="3215971682" sldId="364"/>
            <ac:spMk id="6" creationId="{1C89D18F-2E3F-45E6-A653-B94500E7258A}"/>
          </ac:spMkLst>
        </pc:spChg>
        <pc:spChg chg="mod">
          <ac:chgData name="Kate Peters" userId="b63493a8-7887-4521-84e1-af0716defc17" providerId="ADAL" clId="{7FCEAC90-913C-4CA3-9795-380DA4908ECC}" dt="2023-09-21T16:20:45.793" v="1032" actId="6549"/>
          <ac:spMkLst>
            <pc:docMk/>
            <pc:sldMk cId="3215971682" sldId="364"/>
            <ac:spMk id="7" creationId="{C903F53A-9630-4531-B086-C1D6B1E100FE}"/>
          </ac:spMkLst>
        </pc:spChg>
        <pc:spChg chg="mod">
          <ac:chgData name="Kate Peters" userId="b63493a8-7887-4521-84e1-af0716defc17" providerId="ADAL" clId="{7FCEAC90-913C-4CA3-9795-380DA4908ECC}" dt="2023-09-21T16:14:13.228" v="977" actId="113"/>
          <ac:spMkLst>
            <pc:docMk/>
            <pc:sldMk cId="3215971682" sldId="364"/>
            <ac:spMk id="8" creationId="{9FF5980C-281D-41E4-B3EA-18D290561FD3}"/>
          </ac:spMkLst>
        </pc:spChg>
        <pc:picChg chg="del">
          <ac:chgData name="Kate Peters" userId="b63493a8-7887-4521-84e1-af0716defc17" providerId="ADAL" clId="{7FCEAC90-913C-4CA3-9795-380DA4908ECC}" dt="2023-09-21T16:09:57.671" v="943" actId="478"/>
          <ac:picMkLst>
            <pc:docMk/>
            <pc:sldMk cId="3215971682" sldId="364"/>
            <ac:picMk id="10" creationId="{9F933865-C331-47CB-86C8-CFB5CCA3728C}"/>
          </ac:picMkLst>
        </pc:picChg>
      </pc:sldChg>
      <pc:sldChg chg="add del">
        <pc:chgData name="Kate Peters" userId="b63493a8-7887-4521-84e1-af0716defc17" providerId="ADAL" clId="{7FCEAC90-913C-4CA3-9795-380DA4908ECC}" dt="2023-09-21T16:09:41.595" v="941"/>
        <pc:sldMkLst>
          <pc:docMk/>
          <pc:sldMk cId="571588479" sldId="365"/>
        </pc:sldMkLst>
      </pc:sldChg>
      <pc:sldChg chg="addSp delSp modSp add mod">
        <pc:chgData name="Kate Peters" userId="b63493a8-7887-4521-84e1-af0716defc17" providerId="ADAL" clId="{7FCEAC90-913C-4CA3-9795-380DA4908ECC}" dt="2023-09-21T16:28:05.501" v="1078" actId="20577"/>
        <pc:sldMkLst>
          <pc:docMk/>
          <pc:sldMk cId="2763924617" sldId="369"/>
        </pc:sldMkLst>
        <pc:spChg chg="add del mod">
          <ac:chgData name="Kate Peters" userId="b63493a8-7887-4521-84e1-af0716defc17" providerId="ADAL" clId="{7FCEAC90-913C-4CA3-9795-380DA4908ECC}" dt="2023-09-21T16:22:23.864" v="1035" actId="478"/>
          <ac:spMkLst>
            <pc:docMk/>
            <pc:sldMk cId="2763924617" sldId="369"/>
            <ac:spMk id="5" creationId="{7D26EFDB-0FB8-2984-1D33-5E5FB99CFBCD}"/>
          </ac:spMkLst>
        </pc:spChg>
        <pc:spChg chg="mod">
          <ac:chgData name="Kate Peters" userId="b63493a8-7887-4521-84e1-af0716defc17" providerId="ADAL" clId="{7FCEAC90-913C-4CA3-9795-380DA4908ECC}" dt="2023-09-21T16:28:05.501" v="1078" actId="20577"/>
          <ac:spMkLst>
            <pc:docMk/>
            <pc:sldMk cId="2763924617" sldId="369"/>
            <ac:spMk id="8" creationId="{9FF5980C-281D-41E4-B3EA-18D290561FD3}"/>
          </ac:spMkLst>
        </pc:spChg>
        <pc:picChg chg="del">
          <ac:chgData name="Kate Peters" userId="b63493a8-7887-4521-84e1-af0716defc17" providerId="ADAL" clId="{7FCEAC90-913C-4CA3-9795-380DA4908ECC}" dt="2023-09-21T16:22:19.982" v="1034" actId="478"/>
          <ac:picMkLst>
            <pc:docMk/>
            <pc:sldMk cId="2763924617" sldId="369"/>
            <ac:picMk id="10" creationId="{9F933865-C331-47CB-86C8-CFB5CCA3728C}"/>
          </ac:picMkLst>
        </pc:picChg>
      </pc:sldChg>
      <pc:sldChg chg="addSp modSp add mod">
        <pc:chgData name="Kate Peters" userId="b63493a8-7887-4521-84e1-af0716defc17" providerId="ADAL" clId="{7FCEAC90-913C-4CA3-9795-380DA4908ECC}" dt="2023-09-21T16:16:56.768" v="1027" actId="207"/>
        <pc:sldMkLst>
          <pc:docMk/>
          <pc:sldMk cId="1715498544" sldId="441"/>
        </pc:sldMkLst>
        <pc:spChg chg="mod ord">
          <ac:chgData name="Kate Peters" userId="b63493a8-7887-4521-84e1-af0716defc17" providerId="ADAL" clId="{7FCEAC90-913C-4CA3-9795-380DA4908ECC}" dt="2023-09-21T16:16:15.736" v="1025" actId="166"/>
          <ac:spMkLst>
            <pc:docMk/>
            <pc:sldMk cId="1715498544" sldId="441"/>
            <ac:spMk id="2" creationId="{00000000-0000-0000-0000-000000000000}"/>
          </ac:spMkLst>
        </pc:spChg>
        <pc:spChg chg="add mod">
          <ac:chgData name="Kate Peters" userId="b63493a8-7887-4521-84e1-af0716defc17" providerId="ADAL" clId="{7FCEAC90-913C-4CA3-9795-380DA4908ECC}" dt="2023-09-21T16:16:56.768" v="1027" actId="207"/>
          <ac:spMkLst>
            <pc:docMk/>
            <pc:sldMk cId="1715498544" sldId="441"/>
            <ac:spMk id="3" creationId="{E27B3B5B-6500-07AD-28A7-E15FF482BC70}"/>
          </ac:spMkLst>
        </pc:spChg>
      </pc:sldChg>
      <pc:sldChg chg="addSp delSp modSp del mod">
        <pc:chgData name="Kate Peters" userId="b63493a8-7887-4521-84e1-af0716defc17" providerId="ADAL" clId="{7FCEAC90-913C-4CA3-9795-380DA4908ECC}" dt="2023-09-21T15:41:16.271" v="337" actId="2696"/>
        <pc:sldMkLst>
          <pc:docMk/>
          <pc:sldMk cId="3485415229" sldId="480"/>
        </pc:sldMkLst>
        <pc:spChg chg="add mod">
          <ac:chgData name="Kate Peters" userId="b63493a8-7887-4521-84e1-af0716defc17" providerId="ADAL" clId="{7FCEAC90-913C-4CA3-9795-380DA4908ECC}" dt="2023-09-21T15:39:09.310" v="292" actId="1076"/>
          <ac:spMkLst>
            <pc:docMk/>
            <pc:sldMk cId="3485415229" sldId="480"/>
            <ac:spMk id="2" creationId="{F4701302-109D-036A-0DC7-91D7111551F0}"/>
          </ac:spMkLst>
        </pc:spChg>
        <pc:spChg chg="mod">
          <ac:chgData name="Kate Peters" userId="b63493a8-7887-4521-84e1-af0716defc17" providerId="ADAL" clId="{7FCEAC90-913C-4CA3-9795-380DA4908ECC}" dt="2023-09-21T15:34:58.882" v="116" actId="6549"/>
          <ac:spMkLst>
            <pc:docMk/>
            <pc:sldMk cId="3485415229" sldId="480"/>
            <ac:spMk id="5" creationId="{00000000-0000-0000-0000-000000000000}"/>
          </ac:spMkLst>
        </pc:spChg>
        <pc:spChg chg="del mod">
          <ac:chgData name="Kate Peters" userId="b63493a8-7887-4521-84e1-af0716defc17" providerId="ADAL" clId="{7FCEAC90-913C-4CA3-9795-380DA4908ECC}" dt="2023-09-21T15:37:26.284" v="277" actId="478"/>
          <ac:spMkLst>
            <pc:docMk/>
            <pc:sldMk cId="3485415229" sldId="480"/>
            <ac:spMk id="6" creationId="{00000000-0000-0000-0000-000000000000}"/>
          </ac:spMkLst>
        </pc:spChg>
        <pc:spChg chg="mod">
          <ac:chgData name="Kate Peters" userId="b63493a8-7887-4521-84e1-af0716defc17" providerId="ADAL" clId="{7FCEAC90-913C-4CA3-9795-380DA4908ECC}" dt="2023-09-21T15:38:46.312" v="286" actId="21"/>
          <ac:spMkLst>
            <pc:docMk/>
            <pc:sldMk cId="3485415229" sldId="480"/>
            <ac:spMk id="14" creationId="{00000000-0000-0000-0000-000000000000}"/>
          </ac:spMkLst>
        </pc:spChg>
      </pc:sldChg>
      <pc:sldChg chg="add">
        <pc:chgData name="Kate Peters" userId="b63493a8-7887-4521-84e1-af0716defc17" providerId="ADAL" clId="{7FCEAC90-913C-4CA3-9795-380DA4908ECC}" dt="2023-09-21T15:33:50.537" v="52"/>
        <pc:sldMkLst>
          <pc:docMk/>
          <pc:sldMk cId="282944195" sldId="485"/>
        </pc:sldMkLst>
      </pc:sldChg>
      <pc:sldChg chg="modSp del mod">
        <pc:chgData name="Kate Peters" userId="b63493a8-7887-4521-84e1-af0716defc17" providerId="ADAL" clId="{7FCEAC90-913C-4CA3-9795-380DA4908ECC}" dt="2023-09-21T16:00:47.677" v="639" actId="47"/>
        <pc:sldMkLst>
          <pc:docMk/>
          <pc:sldMk cId="4277414275" sldId="500"/>
        </pc:sldMkLst>
        <pc:picChg chg="mod">
          <ac:chgData name="Kate Peters" userId="b63493a8-7887-4521-84e1-af0716defc17" providerId="ADAL" clId="{7FCEAC90-913C-4CA3-9795-380DA4908ECC}" dt="2023-09-21T15:43:20.923" v="346" actId="1076"/>
          <ac:picMkLst>
            <pc:docMk/>
            <pc:sldMk cId="4277414275" sldId="500"/>
            <ac:picMk id="14" creationId="{7D0345CF-5F44-E383-D207-53E998366EB7}"/>
          </ac:picMkLst>
        </pc:picChg>
      </pc:sldChg>
      <pc:sldChg chg="modSp mod ord">
        <pc:chgData name="Kate Peters" userId="b63493a8-7887-4521-84e1-af0716defc17" providerId="ADAL" clId="{7FCEAC90-913C-4CA3-9795-380DA4908ECC}" dt="2023-09-21T16:14:52.182" v="996" actId="6549"/>
        <pc:sldMkLst>
          <pc:docMk/>
          <pc:sldMk cId="2796904894" sldId="508"/>
        </pc:sldMkLst>
        <pc:spChg chg="mod">
          <ac:chgData name="Kate Peters" userId="b63493a8-7887-4521-84e1-af0716defc17" providerId="ADAL" clId="{7FCEAC90-913C-4CA3-9795-380DA4908ECC}" dt="2023-09-21T16:14:52.182" v="996" actId="6549"/>
          <ac:spMkLst>
            <pc:docMk/>
            <pc:sldMk cId="2796904894" sldId="508"/>
            <ac:spMk id="7" creationId="{F65F478E-7F3E-5942-0F2B-D6450E435E4D}"/>
          </ac:spMkLst>
        </pc:spChg>
      </pc:sldChg>
      <pc:sldChg chg="modSp mod">
        <pc:chgData name="Kate Peters" userId="b63493a8-7887-4521-84e1-af0716defc17" providerId="ADAL" clId="{7FCEAC90-913C-4CA3-9795-380DA4908ECC}" dt="2023-09-21T15:31:31.258" v="45" actId="20577"/>
        <pc:sldMkLst>
          <pc:docMk/>
          <pc:sldMk cId="1970916406" sldId="536"/>
        </pc:sldMkLst>
        <pc:spChg chg="mod">
          <ac:chgData name="Kate Peters" userId="b63493a8-7887-4521-84e1-af0716defc17" providerId="ADAL" clId="{7FCEAC90-913C-4CA3-9795-380DA4908ECC}" dt="2023-09-21T15:31:31.258" v="45" actId="20577"/>
          <ac:spMkLst>
            <pc:docMk/>
            <pc:sldMk cId="1970916406" sldId="536"/>
            <ac:spMk id="5" creationId="{00000000-0000-0000-0000-000000000000}"/>
          </ac:spMkLst>
        </pc:spChg>
      </pc:sldChg>
      <pc:sldChg chg="modSp add mod">
        <pc:chgData name="Kate Peters" userId="b63493a8-7887-4521-84e1-af0716defc17" providerId="ADAL" clId="{7FCEAC90-913C-4CA3-9795-380DA4908ECC}" dt="2023-09-21T15:59:15.006" v="622" actId="6549"/>
        <pc:sldMkLst>
          <pc:docMk/>
          <pc:sldMk cId="4055335367" sldId="537"/>
        </pc:sldMkLst>
        <pc:spChg chg="mod">
          <ac:chgData name="Kate Peters" userId="b63493a8-7887-4521-84e1-af0716defc17" providerId="ADAL" clId="{7FCEAC90-913C-4CA3-9795-380DA4908ECC}" dt="2023-09-21T15:58:45.982" v="539" actId="20577"/>
          <ac:spMkLst>
            <pc:docMk/>
            <pc:sldMk cId="4055335367" sldId="537"/>
            <ac:spMk id="6" creationId="{00000000-0000-0000-0000-000000000000}"/>
          </ac:spMkLst>
        </pc:spChg>
        <pc:spChg chg="mod">
          <ac:chgData name="Kate Peters" userId="b63493a8-7887-4521-84e1-af0716defc17" providerId="ADAL" clId="{7FCEAC90-913C-4CA3-9795-380DA4908ECC}" dt="2023-09-21T15:59:15.006" v="622" actId="6549"/>
          <ac:spMkLst>
            <pc:docMk/>
            <pc:sldMk cId="4055335367" sldId="537"/>
            <ac:spMk id="14" creationId="{00000000-0000-0000-0000-000000000000}"/>
          </ac:spMkLst>
        </pc:spChg>
      </pc:sldChg>
      <pc:sldChg chg="modSp add mod ord">
        <pc:chgData name="Kate Peters" userId="b63493a8-7887-4521-84e1-af0716defc17" providerId="ADAL" clId="{7FCEAC90-913C-4CA3-9795-380DA4908ECC}" dt="2023-09-21T16:17:17.141" v="1029" actId="948"/>
        <pc:sldMkLst>
          <pc:docMk/>
          <pc:sldMk cId="1238777101" sldId="538"/>
        </pc:sldMkLst>
        <pc:spChg chg="mod">
          <ac:chgData name="Kate Peters" userId="b63493a8-7887-4521-84e1-af0716defc17" providerId="ADAL" clId="{7FCEAC90-913C-4CA3-9795-380DA4908ECC}" dt="2023-09-21T16:17:17.141" v="1029" actId="948"/>
          <ac:spMkLst>
            <pc:docMk/>
            <pc:sldMk cId="1238777101" sldId="538"/>
            <ac:spMk id="7" creationId="{F65F478E-7F3E-5942-0F2B-D6450E435E4D}"/>
          </ac:spMkLst>
        </pc:spChg>
      </pc:sldChg>
      <pc:sldChg chg="modSp add mod ord">
        <pc:chgData name="Kate Peters" userId="b63493a8-7887-4521-84e1-af0716defc17" providerId="ADAL" clId="{7FCEAC90-913C-4CA3-9795-380DA4908ECC}" dt="2023-09-21T15:58:00.491" v="452" actId="20578"/>
        <pc:sldMkLst>
          <pc:docMk/>
          <pc:sldMk cId="3486809272" sldId="539"/>
        </pc:sldMkLst>
        <pc:spChg chg="mod">
          <ac:chgData name="Kate Peters" userId="b63493a8-7887-4521-84e1-af0716defc17" providerId="ADAL" clId="{7FCEAC90-913C-4CA3-9795-380DA4908ECC}" dt="2023-09-21T15:58:00.130" v="451"/>
          <ac:spMkLst>
            <pc:docMk/>
            <pc:sldMk cId="3486809272" sldId="539"/>
            <ac:spMk id="10" creationId="{1A020FAE-9315-4F87-BD34-596C350FABD1}"/>
          </ac:spMkLst>
        </pc:spChg>
      </pc:sldChg>
      <pc:sldChg chg="modSp add del mod">
        <pc:chgData name="Kate Peters" userId="b63493a8-7887-4521-84e1-af0716defc17" providerId="ADAL" clId="{7FCEAC90-913C-4CA3-9795-380DA4908ECC}" dt="2023-09-21T16:04:16.900" v="883" actId="47"/>
        <pc:sldMkLst>
          <pc:docMk/>
          <pc:sldMk cId="369615100" sldId="540"/>
        </pc:sldMkLst>
        <pc:spChg chg="mod">
          <ac:chgData name="Kate Peters" userId="b63493a8-7887-4521-84e1-af0716defc17" providerId="ADAL" clId="{7FCEAC90-913C-4CA3-9795-380DA4908ECC}" dt="2023-09-21T16:03:29.449" v="881" actId="20577"/>
          <ac:spMkLst>
            <pc:docMk/>
            <pc:sldMk cId="369615100" sldId="540"/>
            <ac:spMk id="2" creationId="{A0E14B93-0BED-4037-A8EC-713F1BFC91DB}"/>
          </ac:spMkLst>
        </pc:spChg>
      </pc:sldChg>
      <pc:sldMasterChg chg="del delSldLayout">
        <pc:chgData name="Kate Peters" userId="b63493a8-7887-4521-84e1-af0716defc17" providerId="ADAL" clId="{7FCEAC90-913C-4CA3-9795-380DA4908ECC}" dt="2023-09-21T15:34:12.485" v="55" actId="47"/>
        <pc:sldMasterMkLst>
          <pc:docMk/>
          <pc:sldMasterMk cId="514333921" sldId="2147483667"/>
        </pc:sldMasterMkLst>
        <pc:sldLayoutChg chg="del">
          <pc:chgData name="Kate Peters" userId="b63493a8-7887-4521-84e1-af0716defc17" providerId="ADAL" clId="{7FCEAC90-913C-4CA3-9795-380DA4908ECC}" dt="2023-09-21T15:34:12.485" v="55" actId="47"/>
          <pc:sldLayoutMkLst>
            <pc:docMk/>
            <pc:sldMasterMk cId="514333921" sldId="2147483667"/>
            <pc:sldLayoutMk cId="179012887" sldId="2147483668"/>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196224150" sldId="2147483669"/>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2603054595" sldId="2147483670"/>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1131911966" sldId="2147483671"/>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4051868955" sldId="2147483672"/>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1979372623" sldId="2147483673"/>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1634436334" sldId="2147483674"/>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3428737779" sldId="2147483675"/>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3483089458" sldId="2147483676"/>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1147851919" sldId="2147483677"/>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3549211161" sldId="2147483678"/>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1472537393" sldId="2147483679"/>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8417534" sldId="2147483680"/>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3048926695" sldId="2147483681"/>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1157003100" sldId="2147483682"/>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3239611337" sldId="2147483683"/>
          </pc:sldLayoutMkLst>
        </pc:sldLayoutChg>
        <pc:sldLayoutChg chg="del">
          <pc:chgData name="Kate Peters" userId="b63493a8-7887-4521-84e1-af0716defc17" providerId="ADAL" clId="{7FCEAC90-913C-4CA3-9795-380DA4908ECC}" dt="2023-09-21T15:34:12.485" v="55" actId="47"/>
          <pc:sldLayoutMkLst>
            <pc:docMk/>
            <pc:sldMasterMk cId="514333921" sldId="2147483667"/>
            <pc:sldLayoutMk cId="2330651152" sldId="2147483684"/>
          </pc:sldLayoutMkLst>
        </pc:sldLayoutChg>
      </pc:sldMaster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image" Target="../media/image6.jpeg"/><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diagrams/_rels/drawing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7.jpeg"/><Relationship Id="rId7" Type="http://schemas.openxmlformats.org/officeDocument/2006/relationships/image" Target="../media/image13.jpeg"/><Relationship Id="rId2" Type="http://schemas.openxmlformats.org/officeDocument/2006/relationships/image" Target="../media/image11.jpeg"/><Relationship Id="rId1" Type="http://schemas.openxmlformats.org/officeDocument/2006/relationships/image" Target="../media/image6.jpeg"/><Relationship Id="rId6" Type="http://schemas.openxmlformats.org/officeDocument/2006/relationships/image" Target="../media/image9.jpeg"/><Relationship Id="rId5" Type="http://schemas.openxmlformats.org/officeDocument/2006/relationships/image" Target="../media/image12.jpeg"/><Relationship Id="rId4"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6CC01E-1BF0-437C-A719-F3AC671C0FA7}" type="doc">
      <dgm:prSet loTypeId="urn:microsoft.com/office/officeart/2008/layout/BubblePictureList" loCatId="picture" qsTypeId="urn:microsoft.com/office/officeart/2005/8/quickstyle/simple1" qsCatId="simple" csTypeId="urn:microsoft.com/office/officeart/2005/8/colors/accent1_2" csCatId="accent1" phldr="1"/>
      <dgm:spPr/>
      <dgm:t>
        <a:bodyPr/>
        <a:lstStyle/>
        <a:p>
          <a:endParaRPr lang="en-US"/>
        </a:p>
      </dgm:t>
    </dgm:pt>
    <dgm:pt modelId="{ED2529AC-09D2-44C0-A5B1-0C1598EACA14}">
      <dgm:prSet phldrT="[Text]" custT="1"/>
      <dgm:spPr/>
      <dgm:t>
        <a:bodyPr/>
        <a:lstStyle/>
        <a:p>
          <a:pPr marL="0" lvl="0" indent="0" algn="l" defTabSz="844550">
            <a:lnSpc>
              <a:spcPct val="90000"/>
            </a:lnSpc>
            <a:spcBef>
              <a:spcPct val="0"/>
            </a:spcBef>
            <a:spcAft>
              <a:spcPct val="35000"/>
            </a:spcAft>
            <a:buNone/>
          </a:pPr>
          <a:r>
            <a:rPr lang="en-GB" sz="2400" b="1" kern="1200" dirty="0">
              <a:solidFill>
                <a:srgbClr val="642E8D"/>
              </a:solidFill>
              <a:latin typeface="Calibri"/>
              <a:ea typeface="+mn-ea"/>
              <a:cs typeface="+mn-cs"/>
            </a:rPr>
            <a:t>Children &amp; Youth </a:t>
          </a:r>
          <a:endParaRPr lang="en-US" sz="2400" b="1" kern="1200" dirty="0">
            <a:solidFill>
              <a:srgbClr val="642E8D"/>
            </a:solidFill>
            <a:latin typeface="Calibri"/>
            <a:ea typeface="+mn-ea"/>
            <a:cs typeface="+mn-cs"/>
          </a:endParaRPr>
        </a:p>
      </dgm:t>
    </dgm:pt>
    <dgm:pt modelId="{4DCB015B-91B6-4004-9711-10D6BF5E2052}" type="parTrans" cxnId="{C7663CE1-D307-43B7-8EA4-ABE5467A1C95}">
      <dgm:prSet/>
      <dgm:spPr/>
      <dgm:t>
        <a:bodyPr/>
        <a:lstStyle/>
        <a:p>
          <a:endParaRPr lang="en-US"/>
        </a:p>
      </dgm:t>
    </dgm:pt>
    <dgm:pt modelId="{3AE6461B-774D-45C3-B61A-BD1F3AB1E9ED}" type="sibTrans" cxnId="{C7663CE1-D307-43B7-8EA4-ABE5467A1C95}">
      <dgm:prSet/>
      <dgm:spPr>
        <a:blipFill>
          <a:blip xmlns:r="http://schemas.openxmlformats.org/officeDocument/2006/relationships" r:embed="rId1" cstate="email">
            <a:extLst>
              <a:ext uri="{28A0092B-C50C-407E-A947-70E740481C1C}">
                <a14:useLocalDpi xmlns:a14="http://schemas.microsoft.com/office/drawing/2010/main" val="0"/>
              </a:ext>
            </a:extLst>
          </a:blip>
          <a:srcRect/>
          <a:stretch>
            <a:fillRect t="-17000" b="-17000"/>
          </a:stretch>
        </a:blipFill>
      </dgm:spPr>
      <dgm:t>
        <a:bodyPr/>
        <a:lstStyle/>
        <a:p>
          <a:endParaRPr lang="en-US"/>
        </a:p>
      </dgm:t>
    </dgm:pt>
    <dgm:pt modelId="{641BFD05-A956-4EFC-BAE5-B7698F13FCF9}">
      <dgm:prSet phldrT="[Text]"/>
      <dgm:spPr/>
      <dgm:t>
        <a:bodyPr/>
        <a:lstStyle/>
        <a:p>
          <a:r>
            <a:rPr lang="en-GB" b="1" dirty="0">
              <a:solidFill>
                <a:srgbClr val="642E8D"/>
              </a:solidFill>
            </a:rPr>
            <a:t>Employment</a:t>
          </a:r>
          <a:endParaRPr lang="en-US" b="1" dirty="0">
            <a:solidFill>
              <a:srgbClr val="642E8D"/>
            </a:solidFill>
          </a:endParaRPr>
        </a:p>
      </dgm:t>
    </dgm:pt>
    <dgm:pt modelId="{86022AAE-5A3C-4988-8B9D-A4FFBE9B8651}" type="parTrans" cxnId="{C1318EFE-0B35-4722-9540-825E67028E6C}">
      <dgm:prSet/>
      <dgm:spPr/>
      <dgm:t>
        <a:bodyPr/>
        <a:lstStyle/>
        <a:p>
          <a:endParaRPr lang="en-US"/>
        </a:p>
      </dgm:t>
    </dgm:pt>
    <dgm:pt modelId="{380BC140-A054-43EF-BDD6-62B838E02F7F}" type="sibTrans" cxnId="{C1318EFE-0B35-4722-9540-825E67028E6C}">
      <dgm:prSet/>
      <dgm:spPr>
        <a:blipFill>
          <a:blip xmlns:r="http://schemas.openxmlformats.org/officeDocument/2006/relationships" r:embed="rId2" cstate="email">
            <a:extLst>
              <a:ext uri="{28A0092B-C50C-407E-A947-70E740481C1C}">
                <a14:useLocalDpi xmlns:a14="http://schemas.microsoft.com/office/drawing/2010/main" val="0"/>
              </a:ext>
            </a:extLst>
          </a:blip>
          <a:srcRect/>
          <a:stretch>
            <a:fillRect t="-25000" b="-25000"/>
          </a:stretch>
        </a:blipFill>
      </dgm:spPr>
      <dgm:t>
        <a:bodyPr/>
        <a:lstStyle/>
        <a:p>
          <a:endParaRPr lang="en-US"/>
        </a:p>
      </dgm:t>
    </dgm:pt>
    <dgm:pt modelId="{F2B010FB-B262-4763-A504-8D0AB78C896B}">
      <dgm:prSet phldrT="[Text]" custT="1"/>
      <dgm:spPr/>
      <dgm:t>
        <a:bodyPr/>
        <a:lstStyle/>
        <a:p>
          <a:pPr marL="0" lvl="0" indent="0" algn="l" defTabSz="1511300">
            <a:lnSpc>
              <a:spcPct val="90000"/>
            </a:lnSpc>
            <a:spcBef>
              <a:spcPct val="0"/>
            </a:spcBef>
            <a:spcAft>
              <a:spcPct val="35000"/>
            </a:spcAft>
            <a:buNone/>
          </a:pPr>
          <a:r>
            <a:rPr lang="en-GB" sz="2800" b="1" kern="1200" dirty="0">
              <a:solidFill>
                <a:srgbClr val="B10058"/>
              </a:solidFill>
              <a:latin typeface="Calibri"/>
              <a:ea typeface="+mn-ea"/>
              <a:cs typeface="+mn-cs"/>
            </a:rPr>
            <a:t>Sports</a:t>
          </a:r>
          <a:endParaRPr lang="en-US" sz="2800" b="1" kern="1200" dirty="0">
            <a:solidFill>
              <a:srgbClr val="B10058"/>
            </a:solidFill>
            <a:latin typeface="Calibri"/>
            <a:ea typeface="+mn-ea"/>
            <a:cs typeface="+mn-cs"/>
          </a:endParaRPr>
        </a:p>
      </dgm:t>
    </dgm:pt>
    <dgm:pt modelId="{1D64EFEC-396B-4F83-A90C-FE68DE3DC03C}" type="parTrans" cxnId="{398BAB9B-5313-4460-BECB-C35A4989BE4C}">
      <dgm:prSet/>
      <dgm:spPr/>
      <dgm:t>
        <a:bodyPr/>
        <a:lstStyle/>
        <a:p>
          <a:endParaRPr lang="en-US"/>
        </a:p>
      </dgm:t>
    </dgm:pt>
    <dgm:pt modelId="{197116D2-E060-4F7B-8C6C-97ABE3A7CEEA}" type="sibTrans" cxnId="{398BAB9B-5313-4460-BECB-C35A4989BE4C}">
      <dgm:prSet/>
      <dgm:spPr>
        <a:blipFill>
          <a:blip xmlns:r="http://schemas.openxmlformats.org/officeDocument/2006/relationships" r:embed="rId3" cstate="email">
            <a:extLst>
              <a:ext uri="{28A0092B-C50C-407E-A947-70E740481C1C}">
                <a14:useLocalDpi xmlns:a14="http://schemas.microsoft.com/office/drawing/2010/main" val="0"/>
              </a:ext>
            </a:extLst>
          </a:blip>
          <a:srcRect/>
          <a:stretch>
            <a:fillRect l="-25000" r="-25000"/>
          </a:stretch>
        </a:blipFill>
      </dgm:spPr>
      <dgm:t>
        <a:bodyPr/>
        <a:lstStyle/>
        <a:p>
          <a:endParaRPr lang="en-US"/>
        </a:p>
      </dgm:t>
    </dgm:pt>
    <dgm:pt modelId="{B9B4B251-6111-4DEC-B97C-1AFF70EE606B}">
      <dgm:prSet phldrT="[Text]" custT="1"/>
      <dgm:spPr/>
      <dgm:t>
        <a:bodyPr/>
        <a:lstStyle/>
        <a:p>
          <a:pPr marL="0" lvl="0" indent="0" algn="l" defTabSz="844550">
            <a:lnSpc>
              <a:spcPct val="90000"/>
            </a:lnSpc>
            <a:spcBef>
              <a:spcPct val="0"/>
            </a:spcBef>
            <a:spcAft>
              <a:spcPct val="35000"/>
            </a:spcAft>
            <a:buNone/>
          </a:pPr>
          <a:r>
            <a:rPr lang="en-GB" sz="2400" b="1" kern="1200" dirty="0">
              <a:solidFill>
                <a:srgbClr val="642E8D"/>
              </a:solidFill>
              <a:latin typeface="Calibri"/>
              <a:ea typeface="+mn-ea"/>
              <a:cs typeface="+mn-cs"/>
            </a:rPr>
            <a:t>Older People</a:t>
          </a:r>
          <a:endParaRPr lang="en-US" sz="2400" b="1" kern="1200" dirty="0">
            <a:solidFill>
              <a:srgbClr val="642E8D"/>
            </a:solidFill>
            <a:latin typeface="Calibri"/>
            <a:ea typeface="+mn-ea"/>
            <a:cs typeface="+mn-cs"/>
          </a:endParaRPr>
        </a:p>
      </dgm:t>
    </dgm:pt>
    <dgm:pt modelId="{D0B12DBD-878D-4A5F-A813-2809111EF077}" type="parTrans" cxnId="{568D3EB3-F951-4FEE-86FD-4373AFB8C00B}">
      <dgm:prSet/>
      <dgm:spPr/>
      <dgm:t>
        <a:bodyPr/>
        <a:lstStyle/>
        <a:p>
          <a:endParaRPr lang="en-US"/>
        </a:p>
      </dgm:t>
    </dgm:pt>
    <dgm:pt modelId="{29EC684C-F336-4E12-8035-5BB72ACB2C14}" type="sibTrans" cxnId="{568D3EB3-F951-4FEE-86FD-4373AFB8C00B}">
      <dgm:prSet/>
      <dgm:spPr>
        <a:blipFill>
          <a:blip xmlns:r="http://schemas.openxmlformats.org/officeDocument/2006/relationships" r:embed="rId4" cstate="email">
            <a:extLst>
              <a:ext uri="{28A0092B-C50C-407E-A947-70E740481C1C}">
                <a14:useLocalDpi xmlns:a14="http://schemas.microsoft.com/office/drawing/2010/main" val="0"/>
              </a:ext>
            </a:extLst>
          </a:blip>
          <a:srcRect/>
          <a:stretch>
            <a:fillRect l="-17000" r="-17000"/>
          </a:stretch>
        </a:blipFill>
      </dgm:spPr>
      <dgm:t>
        <a:bodyPr/>
        <a:lstStyle/>
        <a:p>
          <a:endParaRPr lang="en-US"/>
        </a:p>
      </dgm:t>
    </dgm:pt>
    <dgm:pt modelId="{A90F9D6B-E196-4083-B0AD-312A90DA138A}">
      <dgm:prSet phldrT="[Text]" custT="1"/>
      <dgm:spPr/>
      <dgm:t>
        <a:bodyPr/>
        <a:lstStyle/>
        <a:p>
          <a:r>
            <a:rPr lang="en-GB" sz="2400" b="1" kern="1200" dirty="0">
              <a:solidFill>
                <a:srgbClr val="B10058"/>
              </a:solidFill>
              <a:latin typeface="Calibri"/>
              <a:ea typeface="+mn-ea"/>
              <a:cs typeface="+mn-cs"/>
            </a:rPr>
            <a:t>Disability</a:t>
          </a:r>
          <a:endParaRPr lang="en-US" sz="2400" b="1" kern="1200" dirty="0">
            <a:solidFill>
              <a:srgbClr val="B10058"/>
            </a:solidFill>
            <a:latin typeface="Calibri"/>
            <a:ea typeface="+mn-ea"/>
            <a:cs typeface="+mn-cs"/>
          </a:endParaRPr>
        </a:p>
      </dgm:t>
    </dgm:pt>
    <dgm:pt modelId="{EBDFE42A-A802-470B-9399-0B4B73323235}" type="parTrans" cxnId="{4BA83589-5465-42AD-A919-5E4DC11C8B38}">
      <dgm:prSet/>
      <dgm:spPr/>
      <dgm:t>
        <a:bodyPr/>
        <a:lstStyle/>
        <a:p>
          <a:endParaRPr lang="en-US"/>
        </a:p>
      </dgm:t>
    </dgm:pt>
    <dgm:pt modelId="{D03EEC3D-49C9-4F4D-81E0-C45297F5B364}" type="sibTrans" cxnId="{4BA83589-5465-42AD-A919-5E4DC11C8B38}">
      <dgm:prSet/>
      <dgm:spPr>
        <a:blipFill>
          <a:blip xmlns:r="http://schemas.openxmlformats.org/officeDocument/2006/relationships" r:embed="rId5" cstate="email">
            <a:extLst>
              <a:ext uri="{28A0092B-C50C-407E-A947-70E740481C1C}">
                <a14:useLocalDpi xmlns:a14="http://schemas.microsoft.com/office/drawing/2010/main" val="0"/>
              </a:ext>
            </a:extLst>
          </a:blip>
          <a:srcRect/>
          <a:stretch>
            <a:fillRect t="-39000" b="-39000"/>
          </a:stretch>
        </a:blipFill>
      </dgm:spPr>
      <dgm:t>
        <a:bodyPr/>
        <a:lstStyle/>
        <a:p>
          <a:endParaRPr lang="en-US"/>
        </a:p>
      </dgm:t>
    </dgm:pt>
    <dgm:pt modelId="{12BBFAB6-D848-4F92-A063-A2335FB36D07}">
      <dgm:prSet phldrT="[Text]" custT="1"/>
      <dgm:spPr/>
      <dgm:t>
        <a:bodyPr/>
        <a:lstStyle/>
        <a:p>
          <a:endParaRPr lang="en-US"/>
        </a:p>
      </dgm:t>
    </dgm:pt>
    <dgm:pt modelId="{968B52A9-FDD7-4A8D-AE8B-4DCA7AC960A3}" type="parTrans" cxnId="{2649837A-41BB-4B1D-B984-7510C02E23D9}">
      <dgm:prSet/>
      <dgm:spPr/>
      <dgm:t>
        <a:bodyPr/>
        <a:lstStyle/>
        <a:p>
          <a:endParaRPr lang="en-US"/>
        </a:p>
      </dgm:t>
    </dgm:pt>
    <dgm:pt modelId="{03F2631A-A1F0-41D5-96C5-2FCADE23A953}" type="sibTrans" cxnId="{2649837A-41BB-4B1D-B984-7510C02E23D9}">
      <dgm:prSet/>
      <dgm:spPr/>
      <dgm:t>
        <a:bodyPr/>
        <a:lstStyle/>
        <a:p>
          <a:endParaRPr lang="en-US"/>
        </a:p>
      </dgm:t>
    </dgm:pt>
    <dgm:pt modelId="{69D9C6BE-02A8-45D8-B189-F59E6C49730A}">
      <dgm:prSet phldrT="[Text]" custT="1"/>
      <dgm:spPr/>
      <dgm:t>
        <a:bodyPr/>
        <a:lstStyle/>
        <a:p>
          <a:pPr marL="0" lvl="0" indent="0" algn="l" defTabSz="844550">
            <a:lnSpc>
              <a:spcPct val="90000"/>
            </a:lnSpc>
            <a:spcBef>
              <a:spcPct val="0"/>
            </a:spcBef>
            <a:spcAft>
              <a:spcPct val="35000"/>
            </a:spcAft>
            <a:buNone/>
          </a:pPr>
          <a:r>
            <a:rPr lang="en-GB" sz="4000" b="1" kern="1200" dirty="0">
              <a:solidFill>
                <a:srgbClr val="642E8D"/>
              </a:solidFill>
              <a:latin typeface="Calibri"/>
              <a:ea typeface="+mn-ea"/>
              <a:cs typeface="+mn-cs"/>
            </a:rPr>
            <a:t>Mental Health</a:t>
          </a:r>
          <a:endParaRPr lang="en-US" sz="4000" b="1" kern="1200" dirty="0">
            <a:solidFill>
              <a:srgbClr val="642E8D"/>
            </a:solidFill>
            <a:latin typeface="Calibri"/>
            <a:ea typeface="+mn-ea"/>
            <a:cs typeface="+mn-cs"/>
          </a:endParaRPr>
        </a:p>
      </dgm:t>
    </dgm:pt>
    <dgm:pt modelId="{1D41FA6D-D9B8-41D1-A612-568527483A1E}" type="parTrans" cxnId="{6C53D151-7160-4C13-AF79-D562A7C1B1CD}">
      <dgm:prSet/>
      <dgm:spPr/>
      <dgm:t>
        <a:bodyPr/>
        <a:lstStyle/>
        <a:p>
          <a:endParaRPr lang="en-US"/>
        </a:p>
      </dgm:t>
    </dgm:pt>
    <dgm:pt modelId="{EBC08F42-A604-4113-B757-9745CECAB6A8}" type="sibTrans" cxnId="{6C53D151-7160-4C13-AF79-D562A7C1B1CD}">
      <dgm:prSet/>
      <dgm:spPr>
        <a:blipFill>
          <a:blip xmlns:r="http://schemas.openxmlformats.org/officeDocument/2006/relationships" r:embed="rId6" cstate="email">
            <a:extLst>
              <a:ext uri="{28A0092B-C50C-407E-A947-70E740481C1C}">
                <a14:useLocalDpi xmlns:a14="http://schemas.microsoft.com/office/drawing/2010/main" val="0"/>
              </a:ext>
            </a:extLst>
          </a:blip>
          <a:srcRect/>
          <a:stretch>
            <a:fillRect l="-17000" r="-17000"/>
          </a:stretch>
        </a:blipFill>
      </dgm:spPr>
      <dgm:t>
        <a:bodyPr/>
        <a:lstStyle/>
        <a:p>
          <a:endParaRPr lang="en-US"/>
        </a:p>
      </dgm:t>
    </dgm:pt>
    <dgm:pt modelId="{DEA08C9B-A3A3-418B-89E8-44AC8C83EEC6}">
      <dgm:prSet phldrT="[Text]" custT="1"/>
      <dgm:spPr/>
      <dgm:t>
        <a:bodyPr/>
        <a:lstStyle/>
        <a:p>
          <a:pPr marL="0" lvl="0" indent="0" algn="l" defTabSz="1511300">
            <a:lnSpc>
              <a:spcPct val="90000"/>
            </a:lnSpc>
            <a:spcBef>
              <a:spcPct val="0"/>
            </a:spcBef>
            <a:spcAft>
              <a:spcPct val="35000"/>
            </a:spcAft>
            <a:buNone/>
          </a:pPr>
          <a:r>
            <a:rPr lang="en-GB" sz="3400" b="1" kern="1200" dirty="0">
              <a:solidFill>
                <a:srgbClr val="642E8D"/>
              </a:solidFill>
              <a:latin typeface="Calibri"/>
              <a:ea typeface="+mn-ea"/>
              <a:cs typeface="+mn-cs"/>
            </a:rPr>
            <a:t>Environment</a:t>
          </a:r>
          <a:endParaRPr lang="en-US" sz="3400" b="1" kern="1200" dirty="0">
            <a:solidFill>
              <a:srgbClr val="642E8D"/>
            </a:solidFill>
            <a:latin typeface="Calibri"/>
            <a:ea typeface="+mn-ea"/>
            <a:cs typeface="+mn-cs"/>
          </a:endParaRPr>
        </a:p>
      </dgm:t>
    </dgm:pt>
    <dgm:pt modelId="{B8A217AA-FAB2-49CD-ADE3-61A725FEF26E}" type="parTrans" cxnId="{F46C17E3-31C6-4803-BCC7-4DC757E9AB75}">
      <dgm:prSet/>
      <dgm:spPr/>
      <dgm:t>
        <a:bodyPr/>
        <a:lstStyle/>
        <a:p>
          <a:endParaRPr lang="en-US"/>
        </a:p>
      </dgm:t>
    </dgm:pt>
    <dgm:pt modelId="{1D431B4C-11B2-4389-B0E8-176054376D17}" type="sibTrans" cxnId="{F46C17E3-31C6-4803-BCC7-4DC757E9AB75}">
      <dgm:prSet/>
      <dgm:spPr>
        <a:blipFill>
          <a:blip xmlns:r="http://schemas.openxmlformats.org/officeDocument/2006/relationships" r:embed="rId7" cstate="email">
            <a:extLst>
              <a:ext uri="{28A0092B-C50C-407E-A947-70E740481C1C}">
                <a14:useLocalDpi xmlns:a14="http://schemas.microsoft.com/office/drawing/2010/main" val="0"/>
              </a:ext>
            </a:extLst>
          </a:blip>
          <a:srcRect/>
          <a:stretch>
            <a:fillRect l="-30000" r="-30000"/>
          </a:stretch>
        </a:blipFill>
      </dgm:spPr>
      <dgm:t>
        <a:bodyPr/>
        <a:lstStyle/>
        <a:p>
          <a:endParaRPr lang="en-US"/>
        </a:p>
      </dgm:t>
    </dgm:pt>
    <dgm:pt modelId="{8C15DF9A-58D5-4881-9C8D-2A82DBF9E814}">
      <dgm:prSet phldrT="[Text]" custT="1"/>
      <dgm:spPr/>
      <dgm:t>
        <a:bodyPr/>
        <a:lstStyle/>
        <a:p>
          <a:pPr marL="0" lvl="0" indent="0" algn="l" defTabSz="844550">
            <a:lnSpc>
              <a:spcPct val="90000"/>
            </a:lnSpc>
            <a:spcBef>
              <a:spcPct val="0"/>
            </a:spcBef>
            <a:spcAft>
              <a:spcPct val="35000"/>
            </a:spcAft>
            <a:buNone/>
          </a:pPr>
          <a:r>
            <a:rPr lang="en-GB" sz="2400" b="1" kern="1200" dirty="0">
              <a:solidFill>
                <a:srgbClr val="642E8D"/>
              </a:solidFill>
              <a:latin typeface="Calibri"/>
              <a:ea typeface="+mn-ea"/>
              <a:cs typeface="+mn-cs"/>
            </a:rPr>
            <a:t>Homelessness</a:t>
          </a:r>
          <a:endParaRPr lang="en-US" sz="2400" b="1" kern="1200" dirty="0">
            <a:solidFill>
              <a:srgbClr val="642E8D"/>
            </a:solidFill>
            <a:latin typeface="Calibri"/>
            <a:ea typeface="+mn-ea"/>
            <a:cs typeface="+mn-cs"/>
          </a:endParaRPr>
        </a:p>
      </dgm:t>
    </dgm:pt>
    <dgm:pt modelId="{56371E60-1FDA-49A7-95BD-618253A6721D}" type="parTrans" cxnId="{7FBACF16-9615-4A06-8208-C6C92267BEFA}">
      <dgm:prSet/>
      <dgm:spPr/>
      <dgm:t>
        <a:bodyPr/>
        <a:lstStyle/>
        <a:p>
          <a:endParaRPr lang="en-US"/>
        </a:p>
      </dgm:t>
    </dgm:pt>
    <dgm:pt modelId="{5E732548-F8EF-4901-9B90-D99E718DA3BD}" type="sibTrans" cxnId="{7FBACF16-9615-4A06-8208-C6C92267BEFA}">
      <dgm:prSet/>
      <dgm:spPr>
        <a:blipFill>
          <a:blip xmlns:r="http://schemas.openxmlformats.org/officeDocument/2006/relationships" r:embed="rId8" cstate="email">
            <a:extLst>
              <a:ext uri="{28A0092B-C50C-407E-A947-70E740481C1C}">
                <a14:useLocalDpi xmlns:a14="http://schemas.microsoft.com/office/drawing/2010/main" val="0"/>
              </a:ext>
            </a:extLst>
          </a:blip>
          <a:srcRect/>
          <a:stretch>
            <a:fillRect t="-17000" b="-17000"/>
          </a:stretch>
        </a:blipFill>
      </dgm:spPr>
      <dgm:t>
        <a:bodyPr/>
        <a:lstStyle/>
        <a:p>
          <a:endParaRPr lang="en-US"/>
        </a:p>
      </dgm:t>
    </dgm:pt>
    <dgm:pt modelId="{0F35EADD-A5B9-44BA-BDF6-E5C31D7363EA}" type="pres">
      <dgm:prSet presAssocID="{E96CC01E-1BF0-437C-A719-F3AC671C0FA7}" presName="Name0" presStyleCnt="0">
        <dgm:presLayoutVars>
          <dgm:chMax val="8"/>
          <dgm:chPref val="8"/>
          <dgm:dir/>
        </dgm:presLayoutVars>
      </dgm:prSet>
      <dgm:spPr/>
    </dgm:pt>
    <dgm:pt modelId="{A3CC3F87-3BCF-4CD1-9BEE-4E98A4A80DD3}" type="pres">
      <dgm:prSet presAssocID="{ED2529AC-09D2-44C0-A5B1-0C1598EACA14}" presName="parent_text_1" presStyleLbl="revTx" presStyleIdx="0" presStyleCnt="8">
        <dgm:presLayoutVars>
          <dgm:chMax val="0"/>
          <dgm:chPref val="0"/>
          <dgm:bulletEnabled val="1"/>
        </dgm:presLayoutVars>
      </dgm:prSet>
      <dgm:spPr/>
    </dgm:pt>
    <dgm:pt modelId="{23F3030E-BD29-4BE5-AEE6-9CA97CBF2CDD}" type="pres">
      <dgm:prSet presAssocID="{ED2529AC-09D2-44C0-A5B1-0C1598EACA14}" presName="image_accent_1" presStyleCnt="0"/>
      <dgm:spPr/>
    </dgm:pt>
    <dgm:pt modelId="{C9BAEB00-B037-4B63-A4F2-F824CF2F3C5C}" type="pres">
      <dgm:prSet presAssocID="{ED2529AC-09D2-44C0-A5B1-0C1598EACA14}" presName="imageAccentRepeatNode" presStyleLbl="alignNode1" presStyleIdx="0" presStyleCnt="13"/>
      <dgm:spPr/>
    </dgm:pt>
    <dgm:pt modelId="{C8B12B58-BBB8-4F4C-8BF5-E6CC5CD85C2C}" type="pres">
      <dgm:prSet presAssocID="{ED2529AC-09D2-44C0-A5B1-0C1598EACA14}" presName="accent_1" presStyleLbl="alignNode1" presStyleIdx="1" presStyleCnt="13"/>
      <dgm:spPr/>
    </dgm:pt>
    <dgm:pt modelId="{A16AA522-A1C0-4699-BC39-B10B1D3E3154}" type="pres">
      <dgm:prSet presAssocID="{3AE6461B-774D-45C3-B61A-BD1F3AB1E9ED}" presName="image_1" presStyleCnt="0"/>
      <dgm:spPr/>
    </dgm:pt>
    <dgm:pt modelId="{8A9892E3-FDF5-41F4-8662-65DE18BF73E2}" type="pres">
      <dgm:prSet presAssocID="{3AE6461B-774D-45C3-B61A-BD1F3AB1E9ED}" presName="imageRepeatNode" presStyleLbl="fgImgPlace1" presStyleIdx="0" presStyleCnt="8"/>
      <dgm:spPr/>
    </dgm:pt>
    <dgm:pt modelId="{0DE07085-A6F6-4A50-8182-FBEF15AF6AEB}" type="pres">
      <dgm:prSet presAssocID="{69D9C6BE-02A8-45D8-B189-F59E6C49730A}" presName="parent_text_2" presStyleLbl="revTx" presStyleIdx="1" presStyleCnt="8" custScaleX="212474" custScaleY="75557" custLinFactNeighborX="59929">
        <dgm:presLayoutVars>
          <dgm:chMax val="0"/>
          <dgm:chPref val="0"/>
          <dgm:bulletEnabled val="1"/>
        </dgm:presLayoutVars>
      </dgm:prSet>
      <dgm:spPr/>
    </dgm:pt>
    <dgm:pt modelId="{4EFD608C-824D-4469-B263-417F835C66F0}" type="pres">
      <dgm:prSet presAssocID="{69D9C6BE-02A8-45D8-B189-F59E6C49730A}" presName="image_accent_2" presStyleCnt="0"/>
      <dgm:spPr/>
    </dgm:pt>
    <dgm:pt modelId="{E1DCF2E9-AF85-4C3C-8B54-C57BE57913E6}" type="pres">
      <dgm:prSet presAssocID="{69D9C6BE-02A8-45D8-B189-F59E6C49730A}" presName="imageAccentRepeatNode" presStyleLbl="alignNode1" presStyleIdx="2" presStyleCnt="13"/>
      <dgm:spPr/>
    </dgm:pt>
    <dgm:pt modelId="{E70BC6CD-D8D0-4822-BAFD-32EA287ABBAF}" type="pres">
      <dgm:prSet presAssocID="{EBC08F42-A604-4113-B757-9745CECAB6A8}" presName="image_2" presStyleCnt="0"/>
      <dgm:spPr/>
    </dgm:pt>
    <dgm:pt modelId="{22076E5A-C7B7-4815-BC6A-A32324D83FEE}" type="pres">
      <dgm:prSet presAssocID="{EBC08F42-A604-4113-B757-9745CECAB6A8}" presName="imageRepeatNode" presStyleLbl="fgImgPlace1" presStyleIdx="1" presStyleCnt="8"/>
      <dgm:spPr/>
    </dgm:pt>
    <dgm:pt modelId="{6A2E1DA4-3C1D-4B7E-8A65-7E4F06D0532B}" type="pres">
      <dgm:prSet presAssocID="{641BFD05-A956-4EFC-BAE5-B7698F13FCF9}" presName="image_accent_3" presStyleCnt="0"/>
      <dgm:spPr/>
    </dgm:pt>
    <dgm:pt modelId="{040676AD-9294-46BF-8685-64EA31F3F9AB}" type="pres">
      <dgm:prSet presAssocID="{641BFD05-A956-4EFC-BAE5-B7698F13FCF9}" presName="imageAccentRepeatNode" presStyleLbl="alignNode1" presStyleIdx="3" presStyleCnt="13"/>
      <dgm:spPr/>
    </dgm:pt>
    <dgm:pt modelId="{11111F5F-B896-451B-93D7-2ADC50E6D4B9}" type="pres">
      <dgm:prSet presAssocID="{641BFD05-A956-4EFC-BAE5-B7698F13FCF9}" presName="parent_text_3" presStyleLbl="revTx" presStyleIdx="2" presStyleCnt="8">
        <dgm:presLayoutVars>
          <dgm:chMax val="0"/>
          <dgm:chPref val="0"/>
          <dgm:bulletEnabled val="1"/>
        </dgm:presLayoutVars>
      </dgm:prSet>
      <dgm:spPr/>
    </dgm:pt>
    <dgm:pt modelId="{FA0F9AC1-621F-48A7-ABCE-69FC2C588237}" type="pres">
      <dgm:prSet presAssocID="{641BFD05-A956-4EFC-BAE5-B7698F13FCF9}" presName="accent_2" presStyleLbl="alignNode1" presStyleIdx="4" presStyleCnt="13"/>
      <dgm:spPr/>
    </dgm:pt>
    <dgm:pt modelId="{07AAE700-1AD7-4594-BF28-87C29C238667}" type="pres">
      <dgm:prSet presAssocID="{641BFD05-A956-4EFC-BAE5-B7698F13FCF9}" presName="accent_3" presStyleLbl="alignNode1" presStyleIdx="5" presStyleCnt="13"/>
      <dgm:spPr/>
    </dgm:pt>
    <dgm:pt modelId="{F37BE970-346F-4DBF-B09C-3D32028C01C8}" type="pres">
      <dgm:prSet presAssocID="{380BC140-A054-43EF-BDD6-62B838E02F7F}" presName="image_3" presStyleCnt="0"/>
      <dgm:spPr/>
    </dgm:pt>
    <dgm:pt modelId="{6FD3CFD0-E4B1-43C7-BB47-EFE348844A40}" type="pres">
      <dgm:prSet presAssocID="{380BC140-A054-43EF-BDD6-62B838E02F7F}" presName="imageRepeatNode" presStyleLbl="fgImgPlace1" presStyleIdx="2" presStyleCnt="8"/>
      <dgm:spPr/>
    </dgm:pt>
    <dgm:pt modelId="{67051D44-3FB1-4DE9-825E-299A16E592EA}" type="pres">
      <dgm:prSet presAssocID="{F2B010FB-B262-4763-A504-8D0AB78C896B}" presName="image_accent_4" presStyleCnt="0"/>
      <dgm:spPr/>
    </dgm:pt>
    <dgm:pt modelId="{294B7F6B-7BBA-4231-B808-6528595A090B}" type="pres">
      <dgm:prSet presAssocID="{F2B010FB-B262-4763-A504-8D0AB78C896B}" presName="imageAccentRepeatNode" presStyleLbl="alignNode1" presStyleIdx="6" presStyleCnt="13"/>
      <dgm:spPr/>
    </dgm:pt>
    <dgm:pt modelId="{8F2AA746-051D-481A-B7EE-D0C378A4C159}" type="pres">
      <dgm:prSet presAssocID="{F2B010FB-B262-4763-A504-8D0AB78C896B}" presName="parent_text_4" presStyleLbl="revTx" presStyleIdx="3" presStyleCnt="8">
        <dgm:presLayoutVars>
          <dgm:chMax val="0"/>
          <dgm:chPref val="0"/>
          <dgm:bulletEnabled val="1"/>
        </dgm:presLayoutVars>
      </dgm:prSet>
      <dgm:spPr/>
    </dgm:pt>
    <dgm:pt modelId="{6F07FC9B-784B-46B3-8A57-71906655E9CA}" type="pres">
      <dgm:prSet presAssocID="{F2B010FB-B262-4763-A504-8D0AB78C896B}" presName="accent_4" presStyleLbl="alignNode1" presStyleIdx="7" presStyleCnt="13"/>
      <dgm:spPr/>
    </dgm:pt>
    <dgm:pt modelId="{774FEBC5-9451-48F8-BCBD-0D5B4667DB42}" type="pres">
      <dgm:prSet presAssocID="{197116D2-E060-4F7B-8C6C-97ABE3A7CEEA}" presName="image_4" presStyleCnt="0"/>
      <dgm:spPr/>
    </dgm:pt>
    <dgm:pt modelId="{E1BEA04D-9610-4AE0-9EF5-1E8B63DB4CAE}" type="pres">
      <dgm:prSet presAssocID="{197116D2-E060-4F7B-8C6C-97ABE3A7CEEA}" presName="imageRepeatNode" presStyleLbl="fgImgPlace1" presStyleIdx="3" presStyleCnt="8"/>
      <dgm:spPr/>
    </dgm:pt>
    <dgm:pt modelId="{E393893E-7DFC-4A3D-98DB-7C5A81C48979}" type="pres">
      <dgm:prSet presAssocID="{DEA08C9B-A3A3-418B-89E8-44AC8C83EEC6}" presName="image_accent_5" presStyleCnt="0"/>
      <dgm:spPr/>
    </dgm:pt>
    <dgm:pt modelId="{1B1DDB44-C534-4747-AB45-4D94F517489E}" type="pres">
      <dgm:prSet presAssocID="{DEA08C9B-A3A3-418B-89E8-44AC8C83EEC6}" presName="imageAccentRepeatNode" presStyleLbl="alignNode1" presStyleIdx="8" presStyleCnt="13"/>
      <dgm:spPr/>
    </dgm:pt>
    <dgm:pt modelId="{619B01EA-3A62-417C-8645-2DF7E84F8F31}" type="pres">
      <dgm:prSet presAssocID="{DEA08C9B-A3A3-418B-89E8-44AC8C83EEC6}" presName="parent_text_5" presStyleLbl="revTx" presStyleIdx="4" presStyleCnt="8" custScaleX="166894" custLinFactNeighborX="32839">
        <dgm:presLayoutVars>
          <dgm:chMax val="0"/>
          <dgm:chPref val="0"/>
          <dgm:bulletEnabled val="1"/>
        </dgm:presLayoutVars>
      </dgm:prSet>
      <dgm:spPr/>
    </dgm:pt>
    <dgm:pt modelId="{888C5C6C-3940-4015-BC5A-11BD20430043}" type="pres">
      <dgm:prSet presAssocID="{1D431B4C-11B2-4389-B0E8-176054376D17}" presName="image_5" presStyleCnt="0"/>
      <dgm:spPr/>
    </dgm:pt>
    <dgm:pt modelId="{9B7B7D33-AE3A-4D3F-8AAB-807A386DAEC0}" type="pres">
      <dgm:prSet presAssocID="{1D431B4C-11B2-4389-B0E8-176054376D17}" presName="imageRepeatNode" presStyleLbl="fgImgPlace1" presStyleIdx="4" presStyleCnt="8"/>
      <dgm:spPr/>
    </dgm:pt>
    <dgm:pt modelId="{99C246EB-FC14-4AB5-80BA-81DD9560D037}" type="pres">
      <dgm:prSet presAssocID="{B9B4B251-6111-4DEC-B97C-1AFF70EE606B}" presName="parent_text_6" presStyleLbl="revTx" presStyleIdx="5" presStyleCnt="8">
        <dgm:presLayoutVars>
          <dgm:chMax val="0"/>
          <dgm:chPref val="0"/>
          <dgm:bulletEnabled val="1"/>
        </dgm:presLayoutVars>
      </dgm:prSet>
      <dgm:spPr/>
    </dgm:pt>
    <dgm:pt modelId="{60BB782F-9A2D-4AC5-B3DD-1471E96016D3}" type="pres">
      <dgm:prSet presAssocID="{B9B4B251-6111-4DEC-B97C-1AFF70EE606B}" presName="image_accent_6" presStyleCnt="0"/>
      <dgm:spPr/>
    </dgm:pt>
    <dgm:pt modelId="{709C0012-A7C1-4E56-83D1-F56FBE190415}" type="pres">
      <dgm:prSet presAssocID="{B9B4B251-6111-4DEC-B97C-1AFF70EE606B}" presName="imageAccentRepeatNode" presStyleLbl="alignNode1" presStyleIdx="9" presStyleCnt="13"/>
      <dgm:spPr/>
    </dgm:pt>
    <dgm:pt modelId="{DCBD92CB-4A8E-4D5E-B463-F3CDB7A22BB9}" type="pres">
      <dgm:prSet presAssocID="{B9B4B251-6111-4DEC-B97C-1AFF70EE606B}" presName="accent_5" presStyleLbl="alignNode1" presStyleIdx="10" presStyleCnt="13"/>
      <dgm:spPr/>
    </dgm:pt>
    <dgm:pt modelId="{7D2CC4C7-C263-4C13-BE9E-A5EA962ECB9B}" type="pres">
      <dgm:prSet presAssocID="{29EC684C-F336-4E12-8035-5BB72ACB2C14}" presName="image_6" presStyleCnt="0"/>
      <dgm:spPr/>
    </dgm:pt>
    <dgm:pt modelId="{1DF17ED6-926C-4344-9FA0-52821B23C3D3}" type="pres">
      <dgm:prSet presAssocID="{29EC684C-F336-4E12-8035-5BB72ACB2C14}" presName="imageRepeatNode" presStyleLbl="fgImgPlace1" presStyleIdx="5" presStyleCnt="8"/>
      <dgm:spPr/>
    </dgm:pt>
    <dgm:pt modelId="{E233C986-A45D-46AE-9B03-33F8678C5772}" type="pres">
      <dgm:prSet presAssocID="{8C15DF9A-58D5-4881-9C8D-2A82DBF9E814}" presName="parent_text_7" presStyleLbl="revTx" presStyleIdx="6" presStyleCnt="8" custScaleX="134882">
        <dgm:presLayoutVars>
          <dgm:chMax val="0"/>
          <dgm:chPref val="0"/>
          <dgm:bulletEnabled val="1"/>
        </dgm:presLayoutVars>
      </dgm:prSet>
      <dgm:spPr/>
    </dgm:pt>
    <dgm:pt modelId="{65E2F021-D002-4B01-BB56-4CBB7019E405}" type="pres">
      <dgm:prSet presAssocID="{8C15DF9A-58D5-4881-9C8D-2A82DBF9E814}" presName="image_accent_7" presStyleCnt="0"/>
      <dgm:spPr/>
    </dgm:pt>
    <dgm:pt modelId="{84913FC4-00F2-4831-8A55-5DE7A305F80F}" type="pres">
      <dgm:prSet presAssocID="{8C15DF9A-58D5-4881-9C8D-2A82DBF9E814}" presName="imageAccentRepeatNode" presStyleLbl="alignNode1" presStyleIdx="11" presStyleCnt="13"/>
      <dgm:spPr/>
    </dgm:pt>
    <dgm:pt modelId="{B1D53031-9AEB-470E-BBA7-4DE086B60AE6}" type="pres">
      <dgm:prSet presAssocID="{5E732548-F8EF-4901-9B90-D99E718DA3BD}" presName="image_7" presStyleCnt="0"/>
      <dgm:spPr/>
    </dgm:pt>
    <dgm:pt modelId="{6C6B7D1F-EF10-4FA4-B8A4-67549B49AC25}" type="pres">
      <dgm:prSet presAssocID="{5E732548-F8EF-4901-9B90-D99E718DA3BD}" presName="imageRepeatNode" presStyleLbl="fgImgPlace1" presStyleIdx="6" presStyleCnt="8"/>
      <dgm:spPr/>
    </dgm:pt>
    <dgm:pt modelId="{56DE682C-D662-4F3D-B09B-3EE222C76736}" type="pres">
      <dgm:prSet presAssocID="{A90F9D6B-E196-4083-B0AD-312A90DA138A}" presName="parent_text_8" presStyleLbl="revTx" presStyleIdx="7" presStyleCnt="8">
        <dgm:presLayoutVars>
          <dgm:chMax val="0"/>
          <dgm:chPref val="0"/>
          <dgm:bulletEnabled val="1"/>
        </dgm:presLayoutVars>
      </dgm:prSet>
      <dgm:spPr/>
    </dgm:pt>
    <dgm:pt modelId="{481B7D31-B4D8-43B0-B3F4-A8E266EA16CA}" type="pres">
      <dgm:prSet presAssocID="{A90F9D6B-E196-4083-B0AD-312A90DA138A}" presName="image_accent_8" presStyleCnt="0"/>
      <dgm:spPr/>
    </dgm:pt>
    <dgm:pt modelId="{559C92E9-A631-4C7A-8015-3B09650EA9ED}" type="pres">
      <dgm:prSet presAssocID="{A90F9D6B-E196-4083-B0AD-312A90DA138A}" presName="imageAccentRepeatNode" presStyleLbl="alignNode1" presStyleIdx="12" presStyleCnt="13"/>
      <dgm:spPr/>
    </dgm:pt>
    <dgm:pt modelId="{8A2F0B7C-538F-4D73-AABE-15C882FFC6A1}" type="pres">
      <dgm:prSet presAssocID="{D03EEC3D-49C9-4F4D-81E0-C45297F5B364}" presName="image_8" presStyleCnt="0"/>
      <dgm:spPr/>
    </dgm:pt>
    <dgm:pt modelId="{EF4E70AA-B29E-4E80-9034-B4E44CA00968}" type="pres">
      <dgm:prSet presAssocID="{D03EEC3D-49C9-4F4D-81E0-C45297F5B364}" presName="imageRepeatNode" presStyleLbl="fgImgPlace1" presStyleIdx="7" presStyleCnt="8"/>
      <dgm:spPr/>
    </dgm:pt>
  </dgm:ptLst>
  <dgm:cxnLst>
    <dgm:cxn modelId="{7FBACF16-9615-4A06-8208-C6C92267BEFA}" srcId="{E96CC01E-1BF0-437C-A719-F3AC671C0FA7}" destId="{8C15DF9A-58D5-4881-9C8D-2A82DBF9E814}" srcOrd="6" destOrd="0" parTransId="{56371E60-1FDA-49A7-95BD-618253A6721D}" sibTransId="{5E732548-F8EF-4901-9B90-D99E718DA3BD}"/>
    <dgm:cxn modelId="{D1589120-553A-4156-B40C-383EF9FF1FE4}" type="presOf" srcId="{F2B010FB-B262-4763-A504-8D0AB78C896B}" destId="{8F2AA746-051D-481A-B7EE-D0C378A4C159}" srcOrd="0" destOrd="0" presId="urn:microsoft.com/office/officeart/2008/layout/BubblePictureList"/>
    <dgm:cxn modelId="{4F45702A-6287-4239-90A3-030C4EFA05AA}" type="presOf" srcId="{1D431B4C-11B2-4389-B0E8-176054376D17}" destId="{9B7B7D33-AE3A-4D3F-8AAB-807A386DAEC0}" srcOrd="0" destOrd="0" presId="urn:microsoft.com/office/officeart/2008/layout/BubblePictureList"/>
    <dgm:cxn modelId="{86E65D3B-9E36-47AD-B6C9-F426BA9EE110}" type="presOf" srcId="{69D9C6BE-02A8-45D8-B189-F59E6C49730A}" destId="{0DE07085-A6F6-4A50-8182-FBEF15AF6AEB}" srcOrd="0" destOrd="0" presId="urn:microsoft.com/office/officeart/2008/layout/BubblePictureList"/>
    <dgm:cxn modelId="{6C53D151-7160-4C13-AF79-D562A7C1B1CD}" srcId="{E96CC01E-1BF0-437C-A719-F3AC671C0FA7}" destId="{69D9C6BE-02A8-45D8-B189-F59E6C49730A}" srcOrd="1" destOrd="0" parTransId="{1D41FA6D-D9B8-41D1-A612-568527483A1E}" sibTransId="{EBC08F42-A604-4113-B757-9745CECAB6A8}"/>
    <dgm:cxn modelId="{7FCBB152-EED7-4012-B5BC-12418EB9C580}" type="presOf" srcId="{29EC684C-F336-4E12-8035-5BB72ACB2C14}" destId="{1DF17ED6-926C-4344-9FA0-52821B23C3D3}" srcOrd="0" destOrd="0" presId="urn:microsoft.com/office/officeart/2008/layout/BubblePictureList"/>
    <dgm:cxn modelId="{317BB976-B9C5-43E0-B3D5-EA3DBD41E5D6}" type="presOf" srcId="{A90F9D6B-E196-4083-B0AD-312A90DA138A}" destId="{56DE682C-D662-4F3D-B09B-3EE222C76736}" srcOrd="0" destOrd="0" presId="urn:microsoft.com/office/officeart/2008/layout/BubblePictureList"/>
    <dgm:cxn modelId="{2649837A-41BB-4B1D-B984-7510C02E23D9}" srcId="{E96CC01E-1BF0-437C-A719-F3AC671C0FA7}" destId="{12BBFAB6-D848-4F92-A063-A2335FB36D07}" srcOrd="8" destOrd="0" parTransId="{968B52A9-FDD7-4A8D-AE8B-4DCA7AC960A3}" sibTransId="{03F2631A-A1F0-41D5-96C5-2FCADE23A953}"/>
    <dgm:cxn modelId="{56FBB67E-D7AD-41CA-91F6-F8F9A150A77E}" type="presOf" srcId="{380BC140-A054-43EF-BDD6-62B838E02F7F}" destId="{6FD3CFD0-E4B1-43C7-BB47-EFE348844A40}" srcOrd="0" destOrd="0" presId="urn:microsoft.com/office/officeart/2008/layout/BubblePictureList"/>
    <dgm:cxn modelId="{F5F2DF7E-B944-4823-84E9-FF629EA5DCC8}" type="presOf" srcId="{197116D2-E060-4F7B-8C6C-97ABE3A7CEEA}" destId="{E1BEA04D-9610-4AE0-9EF5-1E8B63DB4CAE}" srcOrd="0" destOrd="0" presId="urn:microsoft.com/office/officeart/2008/layout/BubblePictureList"/>
    <dgm:cxn modelId="{4BA83589-5465-42AD-A919-5E4DC11C8B38}" srcId="{E96CC01E-1BF0-437C-A719-F3AC671C0FA7}" destId="{A90F9D6B-E196-4083-B0AD-312A90DA138A}" srcOrd="7" destOrd="0" parTransId="{EBDFE42A-A802-470B-9399-0B4B73323235}" sibTransId="{D03EEC3D-49C9-4F4D-81E0-C45297F5B364}"/>
    <dgm:cxn modelId="{5F399A8D-A99E-40BE-A6EE-CC7CE68234AF}" type="presOf" srcId="{8C15DF9A-58D5-4881-9C8D-2A82DBF9E814}" destId="{E233C986-A45D-46AE-9B03-33F8678C5772}" srcOrd="0" destOrd="0" presId="urn:microsoft.com/office/officeart/2008/layout/BubblePictureList"/>
    <dgm:cxn modelId="{398BAB9B-5313-4460-BECB-C35A4989BE4C}" srcId="{E96CC01E-1BF0-437C-A719-F3AC671C0FA7}" destId="{F2B010FB-B262-4763-A504-8D0AB78C896B}" srcOrd="3" destOrd="0" parTransId="{1D64EFEC-396B-4F83-A90C-FE68DE3DC03C}" sibTransId="{197116D2-E060-4F7B-8C6C-97ABE3A7CEEA}"/>
    <dgm:cxn modelId="{23750DA4-7CD4-4C34-A7E0-E1215C07EC7C}" type="presOf" srcId="{EBC08F42-A604-4113-B757-9745CECAB6A8}" destId="{22076E5A-C7B7-4815-BC6A-A32324D83FEE}" srcOrd="0" destOrd="0" presId="urn:microsoft.com/office/officeart/2008/layout/BubblePictureList"/>
    <dgm:cxn modelId="{C08339AF-B21B-4455-9156-F4569CD00DB7}" type="presOf" srcId="{D03EEC3D-49C9-4F4D-81E0-C45297F5B364}" destId="{EF4E70AA-B29E-4E80-9034-B4E44CA00968}" srcOrd="0" destOrd="0" presId="urn:microsoft.com/office/officeart/2008/layout/BubblePictureList"/>
    <dgm:cxn modelId="{568D3EB3-F951-4FEE-86FD-4373AFB8C00B}" srcId="{E96CC01E-1BF0-437C-A719-F3AC671C0FA7}" destId="{B9B4B251-6111-4DEC-B97C-1AFF70EE606B}" srcOrd="5" destOrd="0" parTransId="{D0B12DBD-878D-4A5F-A813-2809111EF077}" sibTransId="{29EC684C-F336-4E12-8035-5BB72ACB2C14}"/>
    <dgm:cxn modelId="{C0CA63CD-9081-4650-A980-E66920ED3B77}" type="presOf" srcId="{641BFD05-A956-4EFC-BAE5-B7698F13FCF9}" destId="{11111F5F-B896-451B-93D7-2ADC50E6D4B9}" srcOrd="0" destOrd="0" presId="urn:microsoft.com/office/officeart/2008/layout/BubblePictureList"/>
    <dgm:cxn modelId="{C7663CE1-D307-43B7-8EA4-ABE5467A1C95}" srcId="{E96CC01E-1BF0-437C-A719-F3AC671C0FA7}" destId="{ED2529AC-09D2-44C0-A5B1-0C1598EACA14}" srcOrd="0" destOrd="0" parTransId="{4DCB015B-91B6-4004-9711-10D6BF5E2052}" sibTransId="{3AE6461B-774D-45C3-B61A-BD1F3AB1E9ED}"/>
    <dgm:cxn modelId="{F46C17E3-31C6-4803-BCC7-4DC757E9AB75}" srcId="{E96CC01E-1BF0-437C-A719-F3AC671C0FA7}" destId="{DEA08C9B-A3A3-418B-89E8-44AC8C83EEC6}" srcOrd="4" destOrd="0" parTransId="{B8A217AA-FAB2-49CD-ADE3-61A725FEF26E}" sibTransId="{1D431B4C-11B2-4389-B0E8-176054376D17}"/>
    <dgm:cxn modelId="{84A21EE3-9739-452E-B224-F9B255B18FCE}" type="presOf" srcId="{E96CC01E-1BF0-437C-A719-F3AC671C0FA7}" destId="{0F35EADD-A5B9-44BA-BDF6-E5C31D7363EA}" srcOrd="0" destOrd="0" presId="urn:microsoft.com/office/officeart/2008/layout/BubblePictureList"/>
    <dgm:cxn modelId="{EE7463EB-21FB-4360-838D-255A3A65F36B}" type="presOf" srcId="{DEA08C9B-A3A3-418B-89E8-44AC8C83EEC6}" destId="{619B01EA-3A62-417C-8645-2DF7E84F8F31}" srcOrd="0" destOrd="0" presId="urn:microsoft.com/office/officeart/2008/layout/BubblePictureList"/>
    <dgm:cxn modelId="{FCF77CEE-B194-4963-955D-C6A6CCCE5EBE}" type="presOf" srcId="{B9B4B251-6111-4DEC-B97C-1AFF70EE606B}" destId="{99C246EB-FC14-4AB5-80BA-81DD9560D037}" srcOrd="0" destOrd="0" presId="urn:microsoft.com/office/officeart/2008/layout/BubblePictureList"/>
    <dgm:cxn modelId="{EB054BF8-FDBD-43F2-971D-A10F3C23BF6F}" type="presOf" srcId="{ED2529AC-09D2-44C0-A5B1-0C1598EACA14}" destId="{A3CC3F87-3BCF-4CD1-9BEE-4E98A4A80DD3}" srcOrd="0" destOrd="0" presId="urn:microsoft.com/office/officeart/2008/layout/BubblePictureList"/>
    <dgm:cxn modelId="{C1318EFE-0B35-4722-9540-825E67028E6C}" srcId="{E96CC01E-1BF0-437C-A719-F3AC671C0FA7}" destId="{641BFD05-A956-4EFC-BAE5-B7698F13FCF9}" srcOrd="2" destOrd="0" parTransId="{86022AAE-5A3C-4988-8B9D-A4FFBE9B8651}" sibTransId="{380BC140-A054-43EF-BDD6-62B838E02F7F}"/>
    <dgm:cxn modelId="{798EC1FE-4515-4775-9CD5-EF66AF16E48C}" type="presOf" srcId="{5E732548-F8EF-4901-9B90-D99E718DA3BD}" destId="{6C6B7D1F-EF10-4FA4-B8A4-67549B49AC25}" srcOrd="0" destOrd="0" presId="urn:microsoft.com/office/officeart/2008/layout/BubblePictureList"/>
    <dgm:cxn modelId="{0FCA56FF-F22B-47B6-BA56-00A0028C6C59}" type="presOf" srcId="{3AE6461B-774D-45C3-B61A-BD1F3AB1E9ED}" destId="{8A9892E3-FDF5-41F4-8662-65DE18BF73E2}" srcOrd="0" destOrd="0" presId="urn:microsoft.com/office/officeart/2008/layout/BubblePictureList"/>
    <dgm:cxn modelId="{3CD4203C-6B3E-47A3-9053-90B0C25DECA6}" type="presParOf" srcId="{0F35EADD-A5B9-44BA-BDF6-E5C31D7363EA}" destId="{A3CC3F87-3BCF-4CD1-9BEE-4E98A4A80DD3}" srcOrd="0" destOrd="0" presId="urn:microsoft.com/office/officeart/2008/layout/BubblePictureList"/>
    <dgm:cxn modelId="{85CF4BD0-5376-4DEB-8775-1115B4834CDF}" type="presParOf" srcId="{0F35EADD-A5B9-44BA-BDF6-E5C31D7363EA}" destId="{23F3030E-BD29-4BE5-AEE6-9CA97CBF2CDD}" srcOrd="1" destOrd="0" presId="urn:microsoft.com/office/officeart/2008/layout/BubblePictureList"/>
    <dgm:cxn modelId="{A5491A0D-96DE-4999-BBA0-723DE55920F5}" type="presParOf" srcId="{23F3030E-BD29-4BE5-AEE6-9CA97CBF2CDD}" destId="{C9BAEB00-B037-4B63-A4F2-F824CF2F3C5C}" srcOrd="0" destOrd="0" presId="urn:microsoft.com/office/officeart/2008/layout/BubblePictureList"/>
    <dgm:cxn modelId="{9B14ECE2-99E1-4303-9B80-3800071E27B9}" type="presParOf" srcId="{0F35EADD-A5B9-44BA-BDF6-E5C31D7363EA}" destId="{C8B12B58-BBB8-4F4C-8BF5-E6CC5CD85C2C}" srcOrd="2" destOrd="0" presId="urn:microsoft.com/office/officeart/2008/layout/BubblePictureList"/>
    <dgm:cxn modelId="{247CE9A2-3E9B-48D8-ACA8-202F72AA589D}" type="presParOf" srcId="{0F35EADD-A5B9-44BA-BDF6-E5C31D7363EA}" destId="{A16AA522-A1C0-4699-BC39-B10B1D3E3154}" srcOrd="3" destOrd="0" presId="urn:microsoft.com/office/officeart/2008/layout/BubblePictureList"/>
    <dgm:cxn modelId="{6A57AE50-57ED-4F8F-BE56-EC73405DD5EE}" type="presParOf" srcId="{A16AA522-A1C0-4699-BC39-B10B1D3E3154}" destId="{8A9892E3-FDF5-41F4-8662-65DE18BF73E2}" srcOrd="0" destOrd="0" presId="urn:microsoft.com/office/officeart/2008/layout/BubblePictureList"/>
    <dgm:cxn modelId="{14E8AD01-E651-4151-9850-567A69E63BCF}" type="presParOf" srcId="{0F35EADD-A5B9-44BA-BDF6-E5C31D7363EA}" destId="{0DE07085-A6F6-4A50-8182-FBEF15AF6AEB}" srcOrd="4" destOrd="0" presId="urn:microsoft.com/office/officeart/2008/layout/BubblePictureList"/>
    <dgm:cxn modelId="{A14FCB46-4038-4643-9E0A-73B461406467}" type="presParOf" srcId="{0F35EADD-A5B9-44BA-BDF6-E5C31D7363EA}" destId="{4EFD608C-824D-4469-B263-417F835C66F0}" srcOrd="5" destOrd="0" presId="urn:microsoft.com/office/officeart/2008/layout/BubblePictureList"/>
    <dgm:cxn modelId="{B27FB297-F816-4E89-84E3-B18A25A139F8}" type="presParOf" srcId="{4EFD608C-824D-4469-B263-417F835C66F0}" destId="{E1DCF2E9-AF85-4C3C-8B54-C57BE57913E6}" srcOrd="0" destOrd="0" presId="urn:microsoft.com/office/officeart/2008/layout/BubblePictureList"/>
    <dgm:cxn modelId="{412659F1-DC28-43C1-8D80-6AF42FD25E38}" type="presParOf" srcId="{0F35EADD-A5B9-44BA-BDF6-E5C31D7363EA}" destId="{E70BC6CD-D8D0-4822-BAFD-32EA287ABBAF}" srcOrd="6" destOrd="0" presId="urn:microsoft.com/office/officeart/2008/layout/BubblePictureList"/>
    <dgm:cxn modelId="{D6FE86D3-D63E-4C57-8D56-DE97FC0DC35A}" type="presParOf" srcId="{E70BC6CD-D8D0-4822-BAFD-32EA287ABBAF}" destId="{22076E5A-C7B7-4815-BC6A-A32324D83FEE}" srcOrd="0" destOrd="0" presId="urn:microsoft.com/office/officeart/2008/layout/BubblePictureList"/>
    <dgm:cxn modelId="{5592EDA4-3966-44EB-A7FF-59BFF74438A8}" type="presParOf" srcId="{0F35EADD-A5B9-44BA-BDF6-E5C31D7363EA}" destId="{6A2E1DA4-3C1D-4B7E-8A65-7E4F06D0532B}" srcOrd="7" destOrd="0" presId="urn:microsoft.com/office/officeart/2008/layout/BubblePictureList"/>
    <dgm:cxn modelId="{32835532-0327-44DB-B99C-A8789C5A727E}" type="presParOf" srcId="{6A2E1DA4-3C1D-4B7E-8A65-7E4F06D0532B}" destId="{040676AD-9294-46BF-8685-64EA31F3F9AB}" srcOrd="0" destOrd="0" presId="urn:microsoft.com/office/officeart/2008/layout/BubblePictureList"/>
    <dgm:cxn modelId="{090E5D25-39F8-485C-8367-A3D7C3473F6B}" type="presParOf" srcId="{0F35EADD-A5B9-44BA-BDF6-E5C31D7363EA}" destId="{11111F5F-B896-451B-93D7-2ADC50E6D4B9}" srcOrd="8" destOrd="0" presId="urn:microsoft.com/office/officeart/2008/layout/BubblePictureList"/>
    <dgm:cxn modelId="{8539BB87-B441-40D9-B154-2BA933F94442}" type="presParOf" srcId="{0F35EADD-A5B9-44BA-BDF6-E5C31D7363EA}" destId="{FA0F9AC1-621F-48A7-ABCE-69FC2C588237}" srcOrd="9" destOrd="0" presId="urn:microsoft.com/office/officeart/2008/layout/BubblePictureList"/>
    <dgm:cxn modelId="{670AD403-DD68-4279-829C-A0F3A9A752C5}" type="presParOf" srcId="{0F35EADD-A5B9-44BA-BDF6-E5C31D7363EA}" destId="{07AAE700-1AD7-4594-BF28-87C29C238667}" srcOrd="10" destOrd="0" presId="urn:microsoft.com/office/officeart/2008/layout/BubblePictureList"/>
    <dgm:cxn modelId="{8A8CA29A-EB2B-4CE8-95F1-BB56B6DCA301}" type="presParOf" srcId="{0F35EADD-A5B9-44BA-BDF6-E5C31D7363EA}" destId="{F37BE970-346F-4DBF-B09C-3D32028C01C8}" srcOrd="11" destOrd="0" presId="urn:microsoft.com/office/officeart/2008/layout/BubblePictureList"/>
    <dgm:cxn modelId="{9D7C367D-9413-492C-9D78-66BDDD663ACB}" type="presParOf" srcId="{F37BE970-346F-4DBF-B09C-3D32028C01C8}" destId="{6FD3CFD0-E4B1-43C7-BB47-EFE348844A40}" srcOrd="0" destOrd="0" presId="urn:microsoft.com/office/officeart/2008/layout/BubblePictureList"/>
    <dgm:cxn modelId="{1A749006-5434-41D9-AAD4-3B4169834D0A}" type="presParOf" srcId="{0F35EADD-A5B9-44BA-BDF6-E5C31D7363EA}" destId="{67051D44-3FB1-4DE9-825E-299A16E592EA}" srcOrd="12" destOrd="0" presId="urn:microsoft.com/office/officeart/2008/layout/BubblePictureList"/>
    <dgm:cxn modelId="{DF859CAF-5BE3-4872-A99F-1354D1E7FDBD}" type="presParOf" srcId="{67051D44-3FB1-4DE9-825E-299A16E592EA}" destId="{294B7F6B-7BBA-4231-B808-6528595A090B}" srcOrd="0" destOrd="0" presId="urn:microsoft.com/office/officeart/2008/layout/BubblePictureList"/>
    <dgm:cxn modelId="{31585D88-9F99-4BC2-BEA2-AA7AB3E3FDD2}" type="presParOf" srcId="{0F35EADD-A5B9-44BA-BDF6-E5C31D7363EA}" destId="{8F2AA746-051D-481A-B7EE-D0C378A4C159}" srcOrd="13" destOrd="0" presId="urn:microsoft.com/office/officeart/2008/layout/BubblePictureList"/>
    <dgm:cxn modelId="{39F9617D-F607-4AA3-838D-E70B525C5A60}" type="presParOf" srcId="{0F35EADD-A5B9-44BA-BDF6-E5C31D7363EA}" destId="{6F07FC9B-784B-46B3-8A57-71906655E9CA}" srcOrd="14" destOrd="0" presId="urn:microsoft.com/office/officeart/2008/layout/BubblePictureList"/>
    <dgm:cxn modelId="{D1835A1C-9017-48E7-A22E-7372247369D3}" type="presParOf" srcId="{0F35EADD-A5B9-44BA-BDF6-E5C31D7363EA}" destId="{774FEBC5-9451-48F8-BCBD-0D5B4667DB42}" srcOrd="15" destOrd="0" presId="urn:microsoft.com/office/officeart/2008/layout/BubblePictureList"/>
    <dgm:cxn modelId="{C5A12C03-B170-41A0-8B8B-259F1EAF44BC}" type="presParOf" srcId="{774FEBC5-9451-48F8-BCBD-0D5B4667DB42}" destId="{E1BEA04D-9610-4AE0-9EF5-1E8B63DB4CAE}" srcOrd="0" destOrd="0" presId="urn:microsoft.com/office/officeart/2008/layout/BubblePictureList"/>
    <dgm:cxn modelId="{DE23B757-9597-442F-A597-F37E2BD82F47}" type="presParOf" srcId="{0F35EADD-A5B9-44BA-BDF6-E5C31D7363EA}" destId="{E393893E-7DFC-4A3D-98DB-7C5A81C48979}" srcOrd="16" destOrd="0" presId="urn:microsoft.com/office/officeart/2008/layout/BubblePictureList"/>
    <dgm:cxn modelId="{74F93BC4-0086-48FB-9056-3FAFBD005E52}" type="presParOf" srcId="{E393893E-7DFC-4A3D-98DB-7C5A81C48979}" destId="{1B1DDB44-C534-4747-AB45-4D94F517489E}" srcOrd="0" destOrd="0" presId="urn:microsoft.com/office/officeart/2008/layout/BubblePictureList"/>
    <dgm:cxn modelId="{0909038E-E31D-4C13-9961-B61E5C623E4C}" type="presParOf" srcId="{0F35EADD-A5B9-44BA-BDF6-E5C31D7363EA}" destId="{619B01EA-3A62-417C-8645-2DF7E84F8F31}" srcOrd="17" destOrd="0" presId="urn:microsoft.com/office/officeart/2008/layout/BubblePictureList"/>
    <dgm:cxn modelId="{F1D5D9BC-19AB-42B2-942C-CC801FA82D62}" type="presParOf" srcId="{0F35EADD-A5B9-44BA-BDF6-E5C31D7363EA}" destId="{888C5C6C-3940-4015-BC5A-11BD20430043}" srcOrd="18" destOrd="0" presId="urn:microsoft.com/office/officeart/2008/layout/BubblePictureList"/>
    <dgm:cxn modelId="{C0EFA102-2E43-4CB2-A15A-2D77E47C062D}" type="presParOf" srcId="{888C5C6C-3940-4015-BC5A-11BD20430043}" destId="{9B7B7D33-AE3A-4D3F-8AAB-807A386DAEC0}" srcOrd="0" destOrd="0" presId="urn:microsoft.com/office/officeart/2008/layout/BubblePictureList"/>
    <dgm:cxn modelId="{8FCB01DE-FB6E-43C9-9445-2458F827FD7D}" type="presParOf" srcId="{0F35EADD-A5B9-44BA-BDF6-E5C31D7363EA}" destId="{99C246EB-FC14-4AB5-80BA-81DD9560D037}" srcOrd="19" destOrd="0" presId="urn:microsoft.com/office/officeart/2008/layout/BubblePictureList"/>
    <dgm:cxn modelId="{0400EB50-FF4B-4078-A9AF-2F0599AA3271}" type="presParOf" srcId="{0F35EADD-A5B9-44BA-BDF6-E5C31D7363EA}" destId="{60BB782F-9A2D-4AC5-B3DD-1471E96016D3}" srcOrd="20" destOrd="0" presId="urn:microsoft.com/office/officeart/2008/layout/BubblePictureList"/>
    <dgm:cxn modelId="{402EB3E7-246D-484E-84B3-14FE5563E7B5}" type="presParOf" srcId="{60BB782F-9A2D-4AC5-B3DD-1471E96016D3}" destId="{709C0012-A7C1-4E56-83D1-F56FBE190415}" srcOrd="0" destOrd="0" presId="urn:microsoft.com/office/officeart/2008/layout/BubblePictureList"/>
    <dgm:cxn modelId="{BCC233E4-9B6F-487D-BECA-0EBCE401CC97}" type="presParOf" srcId="{0F35EADD-A5B9-44BA-BDF6-E5C31D7363EA}" destId="{DCBD92CB-4A8E-4D5E-B463-F3CDB7A22BB9}" srcOrd="21" destOrd="0" presId="urn:microsoft.com/office/officeart/2008/layout/BubblePictureList"/>
    <dgm:cxn modelId="{7F2CACF2-7F8A-43B4-80EF-E3E8C1C786E0}" type="presParOf" srcId="{0F35EADD-A5B9-44BA-BDF6-E5C31D7363EA}" destId="{7D2CC4C7-C263-4C13-BE9E-A5EA962ECB9B}" srcOrd="22" destOrd="0" presId="urn:microsoft.com/office/officeart/2008/layout/BubblePictureList"/>
    <dgm:cxn modelId="{7A8E46DD-634F-4D1E-AD47-D91729338922}" type="presParOf" srcId="{7D2CC4C7-C263-4C13-BE9E-A5EA962ECB9B}" destId="{1DF17ED6-926C-4344-9FA0-52821B23C3D3}" srcOrd="0" destOrd="0" presId="urn:microsoft.com/office/officeart/2008/layout/BubblePictureList"/>
    <dgm:cxn modelId="{AACAA3C1-9170-4B82-849B-6CE292280AFF}" type="presParOf" srcId="{0F35EADD-A5B9-44BA-BDF6-E5C31D7363EA}" destId="{E233C986-A45D-46AE-9B03-33F8678C5772}" srcOrd="23" destOrd="0" presId="urn:microsoft.com/office/officeart/2008/layout/BubblePictureList"/>
    <dgm:cxn modelId="{A7EBB4DA-A982-4A55-885D-0C9A76E0A5ED}" type="presParOf" srcId="{0F35EADD-A5B9-44BA-BDF6-E5C31D7363EA}" destId="{65E2F021-D002-4B01-BB56-4CBB7019E405}" srcOrd="24" destOrd="0" presId="urn:microsoft.com/office/officeart/2008/layout/BubblePictureList"/>
    <dgm:cxn modelId="{0EFDB5CB-E42E-4957-A38D-F600A462FDFF}" type="presParOf" srcId="{65E2F021-D002-4B01-BB56-4CBB7019E405}" destId="{84913FC4-00F2-4831-8A55-5DE7A305F80F}" srcOrd="0" destOrd="0" presId="urn:microsoft.com/office/officeart/2008/layout/BubblePictureList"/>
    <dgm:cxn modelId="{9F0159F7-2E06-4BAC-B1B0-42A30C8D2011}" type="presParOf" srcId="{0F35EADD-A5B9-44BA-BDF6-E5C31D7363EA}" destId="{B1D53031-9AEB-470E-BBA7-4DE086B60AE6}" srcOrd="25" destOrd="0" presId="urn:microsoft.com/office/officeart/2008/layout/BubblePictureList"/>
    <dgm:cxn modelId="{AFC3779D-1639-4CC1-8F5B-3BED7CAC9DD0}" type="presParOf" srcId="{B1D53031-9AEB-470E-BBA7-4DE086B60AE6}" destId="{6C6B7D1F-EF10-4FA4-B8A4-67549B49AC25}" srcOrd="0" destOrd="0" presId="urn:microsoft.com/office/officeart/2008/layout/BubblePictureList"/>
    <dgm:cxn modelId="{4BBF01E3-D0D0-4FB1-AC57-9B43AE100796}" type="presParOf" srcId="{0F35EADD-A5B9-44BA-BDF6-E5C31D7363EA}" destId="{56DE682C-D662-4F3D-B09B-3EE222C76736}" srcOrd="26" destOrd="0" presId="urn:microsoft.com/office/officeart/2008/layout/BubblePictureList"/>
    <dgm:cxn modelId="{46CAA8F8-76FB-4B11-8AD0-698EE335BEC5}" type="presParOf" srcId="{0F35EADD-A5B9-44BA-BDF6-E5C31D7363EA}" destId="{481B7D31-B4D8-43B0-B3F4-A8E266EA16CA}" srcOrd="27" destOrd="0" presId="urn:microsoft.com/office/officeart/2008/layout/BubblePictureList"/>
    <dgm:cxn modelId="{AA46CDAA-B690-45DE-AE67-8C3CC42F0E4A}" type="presParOf" srcId="{481B7D31-B4D8-43B0-B3F4-A8E266EA16CA}" destId="{559C92E9-A631-4C7A-8015-3B09650EA9ED}" srcOrd="0" destOrd="0" presId="urn:microsoft.com/office/officeart/2008/layout/BubblePictureList"/>
    <dgm:cxn modelId="{6A927703-2AEE-4EA7-9415-C0C45CD83C44}" type="presParOf" srcId="{0F35EADD-A5B9-44BA-BDF6-E5C31D7363EA}" destId="{8A2F0B7C-538F-4D73-AABE-15C882FFC6A1}" srcOrd="28" destOrd="0" presId="urn:microsoft.com/office/officeart/2008/layout/BubblePictureList"/>
    <dgm:cxn modelId="{F75D6AB9-293C-47CF-A028-8080FCD66CF3}" type="presParOf" srcId="{8A2F0B7C-538F-4D73-AABE-15C882FFC6A1}" destId="{EF4E70AA-B29E-4E80-9034-B4E44CA00968}" srcOrd="0" destOrd="0" presId="urn:microsoft.com/office/officeart/2008/layout/Bubble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AEB00-B037-4B63-A4F2-F824CF2F3C5C}">
      <dsp:nvSpPr>
        <dsp:cNvPr id="0" name=""/>
        <dsp:cNvSpPr/>
      </dsp:nvSpPr>
      <dsp:spPr>
        <a:xfrm>
          <a:off x="2187360" y="2140962"/>
          <a:ext cx="1169918" cy="1169994"/>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B12B58-BBB8-4F4C-8BF5-E6CC5CD85C2C}">
      <dsp:nvSpPr>
        <dsp:cNvPr id="0" name=""/>
        <dsp:cNvSpPr/>
      </dsp:nvSpPr>
      <dsp:spPr>
        <a:xfrm>
          <a:off x="4823171" y="4757122"/>
          <a:ext cx="192657" cy="192856"/>
        </a:xfrm>
        <a:prstGeom prst="donut">
          <a:avLst>
            <a:gd name="adj" fmla="val 746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9892E3-FDF5-41F4-8662-65DE18BF73E2}">
      <dsp:nvSpPr>
        <dsp:cNvPr id="0" name=""/>
        <dsp:cNvSpPr/>
      </dsp:nvSpPr>
      <dsp:spPr>
        <a:xfrm>
          <a:off x="2232280" y="2185704"/>
          <a:ext cx="1080078" cy="1079995"/>
        </a:xfrm>
        <a:prstGeom prst="ellipse">
          <a:avLst/>
        </a:prstGeom>
        <a:blipFill>
          <a:blip xmlns:r="http://schemas.openxmlformats.org/officeDocument/2006/relationships" r:embed="rId1" cstate="email">
            <a:extLst>
              <a:ext uri="{28A0092B-C50C-407E-A947-70E740481C1C}">
                <a14:useLocalDpi xmlns:a14="http://schemas.microsoft.com/office/drawing/2010/main" val="0"/>
              </a:ext>
            </a:extLst>
          </a:blip>
          <a:srcRect/>
          <a:stretch>
            <a:fillRect t="-17000" b="-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DCF2E9-AF85-4C3C-8B54-C57BE57913E6}">
      <dsp:nvSpPr>
        <dsp:cNvPr id="0" name=""/>
        <dsp:cNvSpPr/>
      </dsp:nvSpPr>
      <dsp:spPr>
        <a:xfrm>
          <a:off x="3442128" y="2362104"/>
          <a:ext cx="611911" cy="611997"/>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076E5A-C7B7-4815-BC6A-A32324D83FEE}">
      <dsp:nvSpPr>
        <dsp:cNvPr id="0" name=""/>
        <dsp:cNvSpPr/>
      </dsp:nvSpPr>
      <dsp:spPr>
        <a:xfrm>
          <a:off x="3478064" y="2398103"/>
          <a:ext cx="540039" cy="539997"/>
        </a:xfrm>
        <a:prstGeom prst="ellipse">
          <a:avLst/>
        </a:prstGeom>
        <a:blipFill>
          <a:blip xmlns:r="http://schemas.openxmlformats.org/officeDocument/2006/relationships" r:embed="rId2" cstate="email">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0676AD-9294-46BF-8685-64EA31F3F9AB}">
      <dsp:nvSpPr>
        <dsp:cNvPr id="0" name=""/>
        <dsp:cNvSpPr/>
      </dsp:nvSpPr>
      <dsp:spPr>
        <a:xfrm>
          <a:off x="3202554" y="1498107"/>
          <a:ext cx="785103" cy="784796"/>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0F9AC1-621F-48A7-ABCE-69FC2C588237}">
      <dsp:nvSpPr>
        <dsp:cNvPr id="0" name=""/>
        <dsp:cNvSpPr/>
      </dsp:nvSpPr>
      <dsp:spPr>
        <a:xfrm>
          <a:off x="4115929" y="2957130"/>
          <a:ext cx="192657" cy="192856"/>
        </a:xfrm>
        <a:prstGeom prst="donut">
          <a:avLst>
            <a:gd name="adj" fmla="val 746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AAE700-1AD7-4594-BF28-87C29C238667}">
      <dsp:nvSpPr>
        <dsp:cNvPr id="0" name=""/>
        <dsp:cNvSpPr/>
      </dsp:nvSpPr>
      <dsp:spPr>
        <a:xfrm>
          <a:off x="2933532" y="1279537"/>
          <a:ext cx="347382" cy="347141"/>
        </a:xfrm>
        <a:prstGeom prst="donut">
          <a:avLst>
            <a:gd name="adj" fmla="val 746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D3CFD0-E4B1-43C7-BB47-EFE348844A40}">
      <dsp:nvSpPr>
        <dsp:cNvPr id="0" name=""/>
        <dsp:cNvSpPr/>
      </dsp:nvSpPr>
      <dsp:spPr>
        <a:xfrm>
          <a:off x="3243980" y="1539250"/>
          <a:ext cx="702250" cy="701996"/>
        </a:xfrm>
        <a:prstGeom prst="ellipse">
          <a:avLst/>
        </a:prstGeom>
        <a:blipFill>
          <a:blip xmlns:r="http://schemas.openxmlformats.org/officeDocument/2006/relationships" r:embed="rId3" cstate="email">
            <a:extLst>
              <a:ext uri="{28A0092B-C50C-407E-A947-70E740481C1C}">
                <a14:useLocalDpi xmlns:a14="http://schemas.microsoft.com/office/drawing/2010/main" val="0"/>
              </a:ext>
            </a:extLst>
          </a:blip>
          <a:srcRect/>
          <a:stretch>
            <a:fillRect t="-25000" b="-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4B7F6B-7BBA-4231-B808-6528595A090B}">
      <dsp:nvSpPr>
        <dsp:cNvPr id="0" name=""/>
        <dsp:cNvSpPr/>
      </dsp:nvSpPr>
      <dsp:spPr>
        <a:xfrm>
          <a:off x="3290397" y="799710"/>
          <a:ext cx="550520" cy="5502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07FC9B-784B-46B3-8A57-71906655E9CA}">
      <dsp:nvSpPr>
        <dsp:cNvPr id="0" name=""/>
        <dsp:cNvSpPr/>
      </dsp:nvSpPr>
      <dsp:spPr>
        <a:xfrm>
          <a:off x="4543169" y="0"/>
          <a:ext cx="128770" cy="128570"/>
        </a:xfrm>
        <a:prstGeom prst="donut">
          <a:avLst>
            <a:gd name="adj" fmla="val 746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BEA04D-9610-4AE0-9EF5-1E8B63DB4CAE}">
      <dsp:nvSpPr>
        <dsp:cNvPr id="0" name=""/>
        <dsp:cNvSpPr/>
      </dsp:nvSpPr>
      <dsp:spPr>
        <a:xfrm>
          <a:off x="3322840" y="832110"/>
          <a:ext cx="485636" cy="485483"/>
        </a:xfrm>
        <a:prstGeom prst="ellipse">
          <a:avLst/>
        </a:prstGeom>
        <a:blipFill>
          <a:blip xmlns:r="http://schemas.openxmlformats.org/officeDocument/2006/relationships" r:embed="rId4" cstate="email">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1DDB44-C534-4747-AB45-4D94F517489E}">
      <dsp:nvSpPr>
        <dsp:cNvPr id="0" name=""/>
        <dsp:cNvSpPr/>
      </dsp:nvSpPr>
      <dsp:spPr>
        <a:xfrm>
          <a:off x="3676211" y="285427"/>
          <a:ext cx="510092" cy="510169"/>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7B7D33-AE3A-4D3F-8AAB-807A386DAEC0}">
      <dsp:nvSpPr>
        <dsp:cNvPr id="0" name=""/>
        <dsp:cNvSpPr/>
      </dsp:nvSpPr>
      <dsp:spPr>
        <a:xfrm>
          <a:off x="3706158" y="315255"/>
          <a:ext cx="450199" cy="449998"/>
        </a:xfrm>
        <a:prstGeom prst="ellipse">
          <a:avLst/>
        </a:prstGeom>
        <a:blipFill>
          <a:blip xmlns:r="http://schemas.openxmlformats.org/officeDocument/2006/relationships" r:embed="rId5" cstate="email">
            <a:extLst>
              <a:ext uri="{28A0092B-C50C-407E-A947-70E740481C1C}">
                <a14:useLocalDpi xmlns:a14="http://schemas.microsoft.com/office/drawing/2010/main" val="0"/>
              </a:ext>
            </a:extLst>
          </a:blip>
          <a:srcRect/>
          <a:stretch>
            <a:fillRect l="-30000" r="-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9C0012-A7C1-4E56-83D1-F56FBE190415}">
      <dsp:nvSpPr>
        <dsp:cNvPr id="0" name=""/>
        <dsp:cNvSpPr/>
      </dsp:nvSpPr>
      <dsp:spPr>
        <a:xfrm>
          <a:off x="2958987" y="3278557"/>
          <a:ext cx="876940" cy="877367"/>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BD92CB-4A8E-4D5E-B463-F3CDB7A22BB9}">
      <dsp:nvSpPr>
        <dsp:cNvPr id="0" name=""/>
        <dsp:cNvSpPr/>
      </dsp:nvSpPr>
      <dsp:spPr>
        <a:xfrm>
          <a:off x="4157355" y="102856"/>
          <a:ext cx="257042" cy="257141"/>
        </a:xfrm>
        <a:prstGeom prst="donut">
          <a:avLst>
            <a:gd name="adj" fmla="val 746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F17ED6-926C-4344-9FA0-52821B23C3D3}">
      <dsp:nvSpPr>
        <dsp:cNvPr id="0" name=""/>
        <dsp:cNvSpPr/>
      </dsp:nvSpPr>
      <dsp:spPr>
        <a:xfrm>
          <a:off x="3005404" y="3324842"/>
          <a:ext cx="784604" cy="784282"/>
        </a:xfrm>
        <a:prstGeom prst="ellipse">
          <a:avLst/>
        </a:prstGeom>
        <a:blipFill>
          <a:blip xmlns:r="http://schemas.openxmlformats.org/officeDocument/2006/relationships" r:embed="rId6" cstate="email">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913FC4-00F2-4831-8A55-5DE7A305F80F}">
      <dsp:nvSpPr>
        <dsp:cNvPr id="0" name=""/>
        <dsp:cNvSpPr/>
      </dsp:nvSpPr>
      <dsp:spPr>
        <a:xfrm>
          <a:off x="3671220" y="4013982"/>
          <a:ext cx="550520" cy="5502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6B7D1F-EF10-4FA4-B8A4-67549B49AC25}">
      <dsp:nvSpPr>
        <dsp:cNvPr id="0" name=""/>
        <dsp:cNvSpPr/>
      </dsp:nvSpPr>
      <dsp:spPr>
        <a:xfrm>
          <a:off x="3703662" y="4046382"/>
          <a:ext cx="485636" cy="485483"/>
        </a:xfrm>
        <a:prstGeom prst="ellipse">
          <a:avLst/>
        </a:prstGeom>
        <a:blipFill>
          <a:blip xmlns:r="http://schemas.openxmlformats.org/officeDocument/2006/relationships" r:embed="rId7" cstate="email">
            <a:extLst>
              <a:ext uri="{28A0092B-C50C-407E-A947-70E740481C1C}">
                <a14:useLocalDpi xmlns:a14="http://schemas.microsoft.com/office/drawing/2010/main" val="0"/>
              </a:ext>
            </a:extLst>
          </a:blip>
          <a:srcRect/>
          <a:stretch>
            <a:fillRect t="-17000" b="-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9C92E9-A631-4C7A-8015-3B09650EA9ED}">
      <dsp:nvSpPr>
        <dsp:cNvPr id="0" name=""/>
        <dsp:cNvSpPr/>
      </dsp:nvSpPr>
      <dsp:spPr>
        <a:xfrm>
          <a:off x="4249192" y="4375524"/>
          <a:ext cx="510092" cy="510169"/>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4E70AA-B29E-4E80-9034-B4E44CA00968}">
      <dsp:nvSpPr>
        <dsp:cNvPr id="0" name=""/>
        <dsp:cNvSpPr/>
      </dsp:nvSpPr>
      <dsp:spPr>
        <a:xfrm>
          <a:off x="4293613" y="4420266"/>
          <a:ext cx="421250" cy="421198"/>
        </a:xfrm>
        <a:prstGeom prst="ellipse">
          <a:avLst/>
        </a:prstGeom>
        <a:blipFill>
          <a:blip xmlns:r="http://schemas.openxmlformats.org/officeDocument/2006/relationships" r:embed="rId8" cstate="email">
            <a:extLst>
              <a:ext uri="{28A0092B-C50C-407E-A947-70E740481C1C}">
                <a14:useLocalDpi xmlns:a14="http://schemas.microsoft.com/office/drawing/2010/main" val="0"/>
              </a:ext>
            </a:extLst>
          </a:blip>
          <a:srcRect/>
          <a:stretch>
            <a:fillRect t="-39000" b="-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CC3F87-3BCF-4CD1-9BEE-4E98A4A80DD3}">
      <dsp:nvSpPr>
        <dsp:cNvPr id="0" name=""/>
        <dsp:cNvSpPr/>
      </dsp:nvSpPr>
      <dsp:spPr>
        <a:xfrm>
          <a:off x="1030418" y="1539250"/>
          <a:ext cx="1735912" cy="565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 numCol="1" spcCol="1270" anchor="b" anchorCtr="0">
          <a:noAutofit/>
        </a:bodyPr>
        <a:lstStyle/>
        <a:p>
          <a:pPr marL="0" lvl="0" indent="0" algn="l" defTabSz="844550">
            <a:lnSpc>
              <a:spcPct val="90000"/>
            </a:lnSpc>
            <a:spcBef>
              <a:spcPct val="0"/>
            </a:spcBef>
            <a:spcAft>
              <a:spcPct val="35000"/>
            </a:spcAft>
            <a:buNone/>
          </a:pPr>
          <a:r>
            <a:rPr lang="en-GB" sz="2400" b="1" kern="1200" dirty="0">
              <a:solidFill>
                <a:srgbClr val="642E8D"/>
              </a:solidFill>
              <a:latin typeface="Calibri"/>
              <a:ea typeface="+mn-ea"/>
              <a:cs typeface="+mn-cs"/>
            </a:rPr>
            <a:t>Children &amp; Youth </a:t>
          </a:r>
          <a:endParaRPr lang="en-US" sz="2400" b="1" kern="1200" dirty="0">
            <a:solidFill>
              <a:srgbClr val="642E8D"/>
            </a:solidFill>
            <a:latin typeface="Calibri"/>
            <a:ea typeface="+mn-ea"/>
            <a:cs typeface="+mn-cs"/>
          </a:endParaRPr>
        </a:p>
      </dsp:txBody>
      <dsp:txXfrm>
        <a:off x="1030418" y="1539250"/>
        <a:ext cx="1735912" cy="565711"/>
      </dsp:txXfrm>
    </dsp:sp>
    <dsp:sp modelId="{0DE07085-A6F6-4A50-8182-FBEF15AF6AEB}">
      <dsp:nvSpPr>
        <dsp:cNvPr id="0" name=""/>
        <dsp:cNvSpPr/>
      </dsp:nvSpPr>
      <dsp:spPr>
        <a:xfrm>
          <a:off x="4234508" y="2464099"/>
          <a:ext cx="3688361" cy="408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50800" rIns="50800" bIns="50800" numCol="1" spcCol="1270" anchor="ctr" anchorCtr="0">
          <a:noAutofit/>
        </a:bodyPr>
        <a:lstStyle/>
        <a:p>
          <a:pPr marL="0" lvl="0" indent="0" algn="l" defTabSz="844550">
            <a:lnSpc>
              <a:spcPct val="90000"/>
            </a:lnSpc>
            <a:spcBef>
              <a:spcPct val="0"/>
            </a:spcBef>
            <a:spcAft>
              <a:spcPct val="35000"/>
            </a:spcAft>
            <a:buNone/>
          </a:pPr>
          <a:r>
            <a:rPr lang="en-GB" sz="4000" b="1" kern="1200" dirty="0">
              <a:solidFill>
                <a:srgbClr val="642E8D"/>
              </a:solidFill>
              <a:latin typeface="Calibri"/>
              <a:ea typeface="+mn-ea"/>
              <a:cs typeface="+mn-cs"/>
            </a:rPr>
            <a:t>Mental Health</a:t>
          </a:r>
          <a:endParaRPr lang="en-US" sz="4000" b="1" kern="1200" dirty="0">
            <a:solidFill>
              <a:srgbClr val="642E8D"/>
            </a:solidFill>
            <a:latin typeface="Calibri"/>
            <a:ea typeface="+mn-ea"/>
            <a:cs typeface="+mn-cs"/>
          </a:endParaRPr>
        </a:p>
      </dsp:txBody>
      <dsp:txXfrm>
        <a:off x="4234508" y="2464099"/>
        <a:ext cx="3688361" cy="408006"/>
      </dsp:txXfrm>
    </dsp:sp>
    <dsp:sp modelId="{11111F5F-B896-451B-93D7-2ADC50E6D4B9}">
      <dsp:nvSpPr>
        <dsp:cNvPr id="0" name=""/>
        <dsp:cNvSpPr/>
      </dsp:nvSpPr>
      <dsp:spPr>
        <a:xfrm>
          <a:off x="4115929" y="1539250"/>
          <a:ext cx="1735912" cy="701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l" defTabSz="1066800">
            <a:lnSpc>
              <a:spcPct val="90000"/>
            </a:lnSpc>
            <a:spcBef>
              <a:spcPct val="0"/>
            </a:spcBef>
            <a:spcAft>
              <a:spcPct val="35000"/>
            </a:spcAft>
            <a:buNone/>
          </a:pPr>
          <a:r>
            <a:rPr lang="en-GB" sz="2400" b="1" kern="1200" dirty="0">
              <a:solidFill>
                <a:srgbClr val="642E8D"/>
              </a:solidFill>
            </a:rPr>
            <a:t>Employment</a:t>
          </a:r>
          <a:endParaRPr lang="en-US" sz="2400" b="1" kern="1200" dirty="0">
            <a:solidFill>
              <a:srgbClr val="642E8D"/>
            </a:solidFill>
          </a:endParaRPr>
        </a:p>
      </dsp:txBody>
      <dsp:txXfrm>
        <a:off x="4115929" y="1539250"/>
        <a:ext cx="1735912" cy="701996"/>
      </dsp:txXfrm>
    </dsp:sp>
    <dsp:sp modelId="{8F2AA746-051D-481A-B7EE-D0C378A4C159}">
      <dsp:nvSpPr>
        <dsp:cNvPr id="0" name=""/>
        <dsp:cNvSpPr/>
      </dsp:nvSpPr>
      <dsp:spPr>
        <a:xfrm>
          <a:off x="3964199" y="832110"/>
          <a:ext cx="1735912" cy="4854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l" defTabSz="1511300">
            <a:lnSpc>
              <a:spcPct val="90000"/>
            </a:lnSpc>
            <a:spcBef>
              <a:spcPct val="0"/>
            </a:spcBef>
            <a:spcAft>
              <a:spcPct val="35000"/>
            </a:spcAft>
            <a:buNone/>
          </a:pPr>
          <a:r>
            <a:rPr lang="en-GB" sz="2800" b="1" kern="1200" dirty="0">
              <a:solidFill>
                <a:srgbClr val="B10058"/>
              </a:solidFill>
              <a:latin typeface="Calibri"/>
              <a:ea typeface="+mn-ea"/>
              <a:cs typeface="+mn-cs"/>
            </a:rPr>
            <a:t>Sports</a:t>
          </a:r>
          <a:endParaRPr lang="en-US" sz="2800" b="1" kern="1200" dirty="0">
            <a:solidFill>
              <a:srgbClr val="B10058"/>
            </a:solidFill>
            <a:latin typeface="Calibri"/>
            <a:ea typeface="+mn-ea"/>
            <a:cs typeface="+mn-cs"/>
          </a:endParaRPr>
        </a:p>
      </dsp:txBody>
      <dsp:txXfrm>
        <a:off x="3964199" y="832110"/>
        <a:ext cx="1735912" cy="485483"/>
      </dsp:txXfrm>
    </dsp:sp>
    <dsp:sp modelId="{619B01EA-3A62-417C-8645-2DF7E84F8F31}">
      <dsp:nvSpPr>
        <dsp:cNvPr id="0" name=""/>
        <dsp:cNvSpPr/>
      </dsp:nvSpPr>
      <dsp:spPr>
        <a:xfrm>
          <a:off x="4275073" y="321427"/>
          <a:ext cx="2897132" cy="443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l" defTabSz="1511300">
            <a:lnSpc>
              <a:spcPct val="90000"/>
            </a:lnSpc>
            <a:spcBef>
              <a:spcPct val="0"/>
            </a:spcBef>
            <a:spcAft>
              <a:spcPct val="35000"/>
            </a:spcAft>
            <a:buNone/>
          </a:pPr>
          <a:r>
            <a:rPr lang="en-GB" sz="3400" b="1" kern="1200" dirty="0">
              <a:solidFill>
                <a:srgbClr val="642E8D"/>
              </a:solidFill>
              <a:latin typeface="Calibri"/>
              <a:ea typeface="+mn-ea"/>
              <a:cs typeface="+mn-cs"/>
            </a:rPr>
            <a:t>Environment</a:t>
          </a:r>
          <a:endParaRPr lang="en-US" sz="3400" b="1" kern="1200" dirty="0">
            <a:solidFill>
              <a:srgbClr val="642E8D"/>
            </a:solidFill>
            <a:latin typeface="Calibri"/>
            <a:ea typeface="+mn-ea"/>
            <a:cs typeface="+mn-cs"/>
          </a:endParaRPr>
        </a:p>
      </dsp:txBody>
      <dsp:txXfrm>
        <a:off x="4275073" y="321427"/>
        <a:ext cx="2897132" cy="443826"/>
      </dsp:txXfrm>
    </dsp:sp>
    <dsp:sp modelId="{99C246EB-FC14-4AB5-80BA-81DD9560D037}">
      <dsp:nvSpPr>
        <dsp:cNvPr id="0" name=""/>
        <dsp:cNvSpPr/>
      </dsp:nvSpPr>
      <dsp:spPr>
        <a:xfrm>
          <a:off x="1130240" y="3324842"/>
          <a:ext cx="1735912" cy="784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l" defTabSz="844550">
            <a:lnSpc>
              <a:spcPct val="90000"/>
            </a:lnSpc>
            <a:spcBef>
              <a:spcPct val="0"/>
            </a:spcBef>
            <a:spcAft>
              <a:spcPct val="35000"/>
            </a:spcAft>
            <a:buNone/>
          </a:pPr>
          <a:r>
            <a:rPr lang="en-GB" sz="2400" b="1" kern="1200" dirty="0">
              <a:solidFill>
                <a:srgbClr val="642E8D"/>
              </a:solidFill>
              <a:latin typeface="Calibri"/>
              <a:ea typeface="+mn-ea"/>
              <a:cs typeface="+mn-cs"/>
            </a:rPr>
            <a:t>Older People</a:t>
          </a:r>
          <a:endParaRPr lang="en-US" sz="2400" b="1" kern="1200" dirty="0">
            <a:solidFill>
              <a:srgbClr val="642E8D"/>
            </a:solidFill>
            <a:latin typeface="Calibri"/>
            <a:ea typeface="+mn-ea"/>
            <a:cs typeface="+mn-cs"/>
          </a:endParaRPr>
        </a:p>
      </dsp:txBody>
      <dsp:txXfrm>
        <a:off x="1130240" y="3324842"/>
        <a:ext cx="1735912" cy="784282"/>
      </dsp:txXfrm>
    </dsp:sp>
    <dsp:sp modelId="{E233C986-A45D-46AE-9B03-33F8678C5772}">
      <dsp:nvSpPr>
        <dsp:cNvPr id="0" name=""/>
        <dsp:cNvSpPr/>
      </dsp:nvSpPr>
      <dsp:spPr>
        <a:xfrm>
          <a:off x="1551192" y="4165696"/>
          <a:ext cx="2341432" cy="395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844550">
            <a:lnSpc>
              <a:spcPct val="90000"/>
            </a:lnSpc>
            <a:spcBef>
              <a:spcPct val="0"/>
            </a:spcBef>
            <a:spcAft>
              <a:spcPct val="35000"/>
            </a:spcAft>
            <a:buNone/>
          </a:pPr>
          <a:r>
            <a:rPr lang="en-GB" sz="2400" b="1" kern="1200" dirty="0">
              <a:solidFill>
                <a:srgbClr val="642E8D"/>
              </a:solidFill>
              <a:latin typeface="Calibri"/>
              <a:ea typeface="+mn-ea"/>
              <a:cs typeface="+mn-cs"/>
            </a:rPr>
            <a:t>Homelessness</a:t>
          </a:r>
          <a:endParaRPr lang="en-US" sz="2400" b="1" kern="1200" dirty="0">
            <a:solidFill>
              <a:srgbClr val="642E8D"/>
            </a:solidFill>
            <a:latin typeface="Calibri"/>
            <a:ea typeface="+mn-ea"/>
            <a:cs typeface="+mn-cs"/>
          </a:endParaRPr>
        </a:p>
      </dsp:txBody>
      <dsp:txXfrm>
        <a:off x="1551192" y="4165696"/>
        <a:ext cx="2341432" cy="395998"/>
      </dsp:txXfrm>
    </dsp:sp>
    <dsp:sp modelId="{56DE682C-D662-4F3D-B09B-3EE222C76736}">
      <dsp:nvSpPr>
        <dsp:cNvPr id="0" name=""/>
        <dsp:cNvSpPr/>
      </dsp:nvSpPr>
      <dsp:spPr>
        <a:xfrm>
          <a:off x="2402976" y="4577123"/>
          <a:ext cx="1735912" cy="565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r" defTabSz="1066800">
            <a:lnSpc>
              <a:spcPct val="90000"/>
            </a:lnSpc>
            <a:spcBef>
              <a:spcPct val="0"/>
            </a:spcBef>
            <a:spcAft>
              <a:spcPct val="35000"/>
            </a:spcAft>
            <a:buNone/>
          </a:pPr>
          <a:r>
            <a:rPr lang="en-GB" sz="2400" b="1" kern="1200" dirty="0">
              <a:solidFill>
                <a:srgbClr val="B10058"/>
              </a:solidFill>
              <a:latin typeface="Calibri"/>
              <a:ea typeface="+mn-ea"/>
              <a:cs typeface="+mn-cs"/>
            </a:rPr>
            <a:t>Disability</a:t>
          </a:r>
          <a:endParaRPr lang="en-US" sz="2400" b="1" kern="1200" dirty="0">
            <a:solidFill>
              <a:srgbClr val="B10058"/>
            </a:solidFill>
            <a:latin typeface="Calibri"/>
            <a:ea typeface="+mn-ea"/>
            <a:cs typeface="+mn-cs"/>
          </a:endParaRPr>
        </a:p>
      </dsp:txBody>
      <dsp:txXfrm>
        <a:off x="2402976" y="4577123"/>
        <a:ext cx="1735912" cy="565711"/>
      </dsp:txXfrm>
    </dsp:sp>
  </dsp:spTree>
</dsp:drawing>
</file>

<file path=ppt/diagrams/layout1.xml><?xml version="1.0" encoding="utf-8"?>
<dgm:layoutDef xmlns:dgm="http://schemas.openxmlformats.org/drawingml/2006/diagram" xmlns:a="http://schemas.openxmlformats.org/drawingml/2006/main" uniqueId="urn:microsoft.com/office/officeart/2008/layout/BubblePictureList">
  <dgm:title val=""/>
  <dgm:desc val=""/>
  <dgm:catLst>
    <dgm:cat type="picture" pri="22000"/>
    <dgm:cat type="pictureconvert" pri="22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8"/>
      <dgm:chPref val="8"/>
      <dgm:dir/>
    </dgm:varLst>
    <dgm:shape xmlns:r="http://schemas.openxmlformats.org/officeDocument/2006/relationships" r:blip="">
      <dgm:adjLst/>
    </dgm:shape>
    <dgm:choose name="Name1">
      <dgm:if name="Name2" axis="ch" ptType="node" func="cnt" op="equ" val="1">
        <dgm:alg type="composite">
          <dgm:param type="ar" val="1.7423"/>
        </dgm:alg>
        <dgm:choose name="Name3">
          <dgm:if name="Name4" func="var" arg="dir" op="equ" val="norm">
            <dgm:constrLst>
              <dgm:constr type="primFontSz" for="des" ptType="node" op="equ" val="65"/>
              <dgm:constr type="l" for="ch" forName="parent_text_1" refType="w" fact="0"/>
              <dgm:constr type="t" for="ch" forName="parent_text_1" refType="h" fact="0"/>
              <dgm:constr type="w" for="ch" forName="parent_text_1" refType="w" fact="0.6457"/>
              <dgm:constr type="h" for="ch" forName="parent_text_1" refType="h" fact="0.225"/>
              <dgm:constr type="l" for="ch" forName="image_accent_1" refType="w" fact="0.4305"/>
              <dgm:constr type="t" for="ch" forName="image_accent_1" refType="h" fact="0.2417"/>
              <dgm:constr type="w" for="ch" forName="image_accent_1" refType="w" fact="0.4352"/>
              <dgm:constr type="h" for="ch" forName="image_accent_1" refType="h" fact="0.7583"/>
              <dgm:constr type="l" for="ch" forName="accent_1" refType="w" fact="0.8709"/>
              <dgm:constr type="t" for="ch" forName="accent_1" refType="h" fact="0.1491"/>
              <dgm:constr type="w" for="ch" forName="accent_1" refType="w" fact="0.1291"/>
              <dgm:constr type="h" for="ch" forName="accent_1" refType="h" fact="0.225"/>
              <dgm:constr type="l" for="ch" forName="image_1" refType="w" fact="0.4457"/>
              <dgm:constr type="t" for="ch" forName="image_1" refType="h" fact="0.2709"/>
              <dgm:constr type="w" for="ch" forName="image_1" refType="w" fact="0.4018"/>
              <dgm:constr type="h" for="ch" forName="image_1" refType="h" fact="0.7"/>
            </dgm:constrLst>
          </dgm:if>
          <dgm:else name="Name5">
            <dgm:constrLst>
              <dgm:constr type="primFontSz" for="des" ptType="node" op="equ" val="65"/>
              <dgm:constr type="l" for="ch" forName="parent_text_1" refType="w" fact="0.3543"/>
              <dgm:constr type="t" for="ch" forName="parent_text_1" refType="h" fact="0"/>
              <dgm:constr type="w" for="ch" forName="parent_text_1" refType="w" fact="0.6457"/>
              <dgm:constr type="h" for="ch" forName="parent_text_1" refType="h" fact="0.225"/>
              <dgm:constr type="l" for="ch" forName="image_accent_1" refType="w" fact="0.1344"/>
              <dgm:constr type="t" for="ch" forName="image_accent_1" refType="h" fact="0.2417"/>
              <dgm:constr type="w" for="ch" forName="image_accent_1" refType="w" fact="0.4352"/>
              <dgm:constr type="h" for="ch" forName="image_accent_1" refType="h" fact="0.7583"/>
              <dgm:constr type="l" for="ch" forName="accent_1" refType="w" fact="0"/>
              <dgm:constr type="t" for="ch" forName="accent_1" refType="h" fact="0.1491"/>
              <dgm:constr type="w" for="ch" forName="accent_1" refType="w" fact="0.1291"/>
              <dgm:constr type="h" for="ch" forName="accent_1" refType="h" fact="0.225"/>
              <dgm:constr type="l" for="ch" forName="image_1" refType="w" fact="0.1525"/>
              <dgm:constr type="t" for="ch" forName="image_1" refType="h" fact="0.2709"/>
              <dgm:constr type="w" for="ch" forName="image_1" refType="w" fact="0.4018"/>
              <dgm:constr type="h" for="ch" forName="image_1" refType="h" fact="0.7"/>
            </dgm:constrLst>
          </dgm:else>
        </dgm:choose>
      </dgm:if>
      <dgm:if name="Name6" axis="ch" ptType="node" func="cnt" op="equ" val="2">
        <dgm:alg type="composite">
          <dgm:param type="ar" val="3.193"/>
        </dgm:alg>
        <dgm:choose name="Name7">
          <dgm:if name="Name8" func="var" arg="dir" op="equ" val="norm">
            <dgm:constrLst>
              <dgm:constr type="primFontSz" for="des" ptType="node" op="equ" val="65"/>
              <dgm:constr type="l" for="ch" forName="image_accent_1" refType="w" fact="0.2342"/>
              <dgm:constr type="t" for="ch" forName="image_accent_1" refType="h" fact="0.2354"/>
              <dgm:constr type="w" for="ch" forName="image_accent_1" refType="w" fact="0.2394"/>
              <dgm:constr type="h" for="ch" forName="image_accent_1" refType="h" fact="0.7646"/>
              <dgm:constr type="l" for="ch" forName="image_1" refType="w" fact="0.2434"/>
              <dgm:constr type="t" for="ch" forName="image_1" refType="h" fact="0.2648"/>
              <dgm:constr type="w" for="ch" forName="image_1" refType="w" fact="0.2211"/>
              <dgm:constr type="h" for="ch" forName="image_1" refType="h" fact="0.7058"/>
              <dgm:constr type="l" for="ch" forName="parent_text_1" refType="w" fact="0"/>
              <dgm:constr type="t" for="ch" forName="parent_text_1" refType="h" fact="0"/>
              <dgm:constr type="w" for="ch" forName="parent_text_1" refType="w" fact="0.3553"/>
              <dgm:constr type="h" for="ch" forName="parent_text_1" refType="h" fact="0.215"/>
              <dgm:constr type="l" for="ch" forName="image_accent_2" refType="w" fact="0.5"/>
              <dgm:constr type="t" for="ch" forName="image_accent_2" refType="h" fact="0.3883"/>
              <dgm:constr type="w" for="ch" forName="image_accent_2" refType="w" fact="0.1253"/>
              <dgm:constr type="h" for="ch" forName="image_accent_2" refType="h" fact="0.4"/>
              <dgm:constr type="l" for="ch" forName="image_2" refType="w" fact="0.5074"/>
              <dgm:constr type="t" for="ch" forName="image_2" refType="h" fact="0.4118"/>
              <dgm:constr type="w" for="ch" forName="image_2" refType="w" fact="0.1105"/>
              <dgm:constr type="h" for="ch" forName="image_2" refType="h" fact="0.3529"/>
              <dgm:constr type="l" for="ch" forName="parent_text_2" refType="w" fact="0.6447"/>
              <dgm:constr type="t" for="ch" forName="parent_text_2" refType="h" fact="0.4118"/>
              <dgm:constr type="w" for="ch" forName="parent_text_2" refType="w" fact="0.3553"/>
              <dgm:constr type="h" for="ch" forName="parent_text_2" refType="h" fact="0.3529"/>
              <dgm:constr type="l" for="ch" forName="accent_1" refType="w" fact="0.6316"/>
              <dgm:constr type="t" for="ch" forName="accent_1" refType="h" fact="0.7899"/>
              <dgm:constr type="w" for="ch" forName="accent_1" refType="w" fact="0.0395"/>
              <dgm:constr type="h" for="ch" forName="accent_1" refType="h" fact="0.126"/>
            </dgm:constrLst>
          </dgm:if>
          <dgm:else name="Name9">
            <dgm:constrLst>
              <dgm:constr type="primFontSz" for="des" ptType="node" op="equ" val="65"/>
              <dgm:constr type="l" for="ch" forName="image_accent_2" refType="w" fact="0.3747"/>
              <dgm:constr type="t" for="ch" forName="image_accent_2" refType="h" fact="0.3883"/>
              <dgm:constr type="w" for="ch" forName="image_accent_2" refType="w" fact="0.1253"/>
              <dgm:constr type="h" for="ch" forName="image_accent_2" refType="h" fact="0.4"/>
              <dgm:constr type="l" for="ch" forName="image_2" refType="w" fact="0.3821"/>
              <dgm:constr type="t" for="ch" forName="image_2" refType="h" fact="0.4118"/>
              <dgm:constr type="w" for="ch" forName="image_2" refType="w" fact="0.1105"/>
              <dgm:constr type="h" for="ch" forName="image_2" refType="h" fact="0.3529"/>
              <dgm:constr type="l" for="ch" forName="parent_text_1" refType="w" fact="0.6447"/>
              <dgm:constr type="t" for="ch" forName="parent_text_1" refType="h" fact="0"/>
              <dgm:constr type="w" for="ch" forName="parent_text_1" refType="w" fact="0.3553"/>
              <dgm:constr type="h" for="ch" forName="parent_text_1" refType="h" fact="0.215"/>
              <dgm:constr type="l" for="ch" forName="parent_text_2" refType="w" fact="0"/>
              <dgm:constr type="t" for="ch" forName="parent_text_2" refType="h" fact="0.4118"/>
              <dgm:constr type="w" for="ch" forName="parent_text_2" refType="w" fact="0.3553"/>
              <dgm:constr type="h" for="ch" forName="parent_text_2" refType="h" fact="0.3529"/>
              <dgm:constr type="l" for="ch" forName="image_accent_1" refType="w" fact="0.5263"/>
              <dgm:constr type="t" for="ch" forName="image_accent_1" refType="h" fact="0.2354"/>
              <dgm:constr type="w" for="ch" forName="image_accent_1" refType="w" fact="0.2394"/>
              <dgm:constr type="h" for="ch" forName="image_accent_1" refType="h" fact="0.7646"/>
              <dgm:constr type="l" for="ch" forName="image_1" refType="w" fact="0.5355"/>
              <dgm:constr type="t" for="ch" forName="image_1" refType="h" fact="0.2648"/>
              <dgm:constr type="w" for="ch" forName="image_1" refType="w" fact="0.2211"/>
              <dgm:constr type="h" for="ch" forName="image_1" refType="h" fact="0.7058"/>
              <dgm:constr type="l" for="ch" forName="accent_1" refType="w" fact="0.3289"/>
              <dgm:constr type="t" for="ch" forName="accent_1" refType="h" fact="0.7899"/>
              <dgm:constr type="w" for="ch" forName="accent_1" refType="w" fact="0.0395"/>
              <dgm:constr type="h" for="ch" forName="accent_1" refType="h" fact="0.126"/>
            </dgm:constrLst>
          </dgm:else>
        </dgm:choose>
      </dgm:if>
      <dgm:if name="Name10" axis="ch" ptType="node" func="cnt" op="equ" val="3">
        <dgm:alg type="composite">
          <dgm:param type="ar" val="2.4052"/>
        </dgm:alg>
        <dgm:choose name="Name11">
          <dgm:if name="Name12" func="var" arg="dir" op="equ" val="norm">
            <dgm:constrLst>
              <dgm:constr type="primFontSz" for="des" ptType="node" op="equ" val="65"/>
              <dgm:constr type="l" for="ch" forName="accent_3" refType="w" fact="0.6316"/>
              <dgm:constr type="t" for="ch" forName="accent_3" refType="h" fact="0.8355"/>
              <dgm:constr type="w" for="ch" forName="accent_3" refType="w" fact="0.0395"/>
              <dgm:constr type="h" for="ch" forName="accent_3" refType="h" fact="0.0949"/>
              <dgm:constr type="l" for="ch" forName="image_accent_2" refType="w" fact="0.4936"/>
              <dgm:constr type="t" for="ch" forName="image_accent_2" refType="h" fact="0.5329"/>
              <dgm:constr type="w" for="ch" forName="image_accent_2" refType="w" fact="0.1253"/>
              <dgm:constr type="h" for="ch" forName="image_accent_2" refType="h" fact="0.3013"/>
              <dgm:constr type="l" for="ch" forName="image_2" refType="w" fact="0.501"/>
              <dgm:constr type="t" for="ch" forName="image_2" refType="h" fact="0.5507"/>
              <dgm:constr type="w" for="ch" forName="image_2" refType="w" fact="0.1105"/>
              <dgm:constr type="h" for="ch" forName="image_2" refType="h" fact="0.2658"/>
              <dgm:constr type="l" for="ch" forName="image_accent_3" refType="w" fact="0.4446"/>
              <dgm:constr type="t" for="ch" forName="image_accent_3" refType="h" fact="0.1076"/>
              <dgm:constr type="w" for="ch" forName="image_accent_3" refType="w" fact="0.1606"/>
              <dgm:constr type="h" for="ch" forName="image_accent_3" refType="h" fact="0.3864"/>
              <dgm:constr type="l" for="ch" forName="image_3" refType="w" fact="0.4531"/>
              <dgm:constr type="t" for="ch" forName="image_3" refType="h" fact="0.128"/>
              <dgm:constr type="w" for="ch" forName="image_3" refType="w" fact="0.1437"/>
              <dgm:constr type="h" for="ch" forName="image_3" refType="h" fact="0.3456"/>
              <dgm:constr type="l" for="ch" forName="image_accent_1" refType="w" fact="0.2368"/>
              <dgm:constr type="t" for="ch" forName="image_accent_1" refType="h" fact="0.4241"/>
              <dgm:constr type="w" for="ch" forName="image_accent_1" refType="w" fact="0.2394"/>
              <dgm:constr type="h" for="ch" forName="image_accent_1" refType="h" fact="0.5759"/>
              <dgm:constr type="l" for="ch" forName="image_1" refType="w" fact="0.246"/>
              <dgm:constr type="t" for="ch" forName="image_1" refType="h" fact="0.4462"/>
              <dgm:constr type="w" for="ch" forName="image_1" refType="w" fact="0.2211"/>
              <dgm:constr type="h" for="ch" forName="image_1" refType="h" fact="0.5317"/>
              <dgm:constr type="l" for="ch" forName="parent_text_1" refType="w" fact="0"/>
              <dgm:constr type="t" for="ch" forName="parent_text_1" refType="h" fact="0.128"/>
              <dgm:constr type="w" for="ch" forName="parent_text_1" refType="w" fact="0.3553"/>
              <dgm:constr type="h" for="ch" forName="parent_text_1" refType="h" fact="0.2775"/>
              <dgm:constr type="l" for="ch" forName="accent_1" refType="w" fact="0.3895"/>
              <dgm:constr type="t" for="ch" forName="accent_1" refType="h" fact="0"/>
              <dgm:constr type="w" for="ch" forName="accent_1" refType="w" fact="0.0711"/>
              <dgm:constr type="h" for="ch" forName="accent_1" refType="h" fact="0.1709"/>
              <dgm:constr type="l" for="ch" forName="parent_text_2" refType="w" fact="0.6447"/>
              <dgm:constr type="t" for="ch" forName="parent_text_2" refType="h" fact="0.5507"/>
              <dgm:constr type="w" for="ch" forName="parent_text_2" refType="w" fact="0.3553"/>
              <dgm:constr type="h" for="ch" forName="parent_text_2" refType="h" fact="0.2658"/>
              <dgm:constr type="l" for="ch" forName="parent_text_3" refType="w" fact="0.6316"/>
              <dgm:constr type="t" for="ch" forName="parent_text_3" refType="h" fact="0.128"/>
              <dgm:constr type="w" for="ch" forName="parent_text_3" refType="w" fact="0.3553"/>
              <dgm:constr type="h" for="ch" forName="parent_text_3" refType="h" fact="0.3456"/>
              <dgm:constr type="l" for="ch" forName="accent_2" refType="w" fact="0.5789"/>
              <dgm:constr type="t" for="ch" forName="accent_2" refType="h" fact="0.0127"/>
              <dgm:constr type="w" for="ch" forName="accent_2" refType="w" fact="0.0526"/>
              <dgm:constr type="h" for="ch" forName="accent_2" refType="h" fact="0.1266"/>
            </dgm:constrLst>
          </dgm:if>
          <dgm:else name="Name13">
            <dgm:constrLst>
              <dgm:constr type="primFontSz" for="des" ptType="node" op="equ" val="65"/>
              <dgm:constr type="l" for="ch" forName="accent_1" refType="w" fact="0.3289"/>
              <dgm:constr type="t" for="ch" forName="accent_1" refType="h" fact="0.8355"/>
              <dgm:constr type="w" for="ch" forName="accent_1" refType="w" fact="0.0395"/>
              <dgm:constr type="h" for="ch" forName="accent_1" refType="h" fact="0.0949"/>
              <dgm:constr type="l" for="ch" forName="image_accent_2" refType="w" fact="0.3811"/>
              <dgm:constr type="t" for="ch" forName="image_accent_2" refType="h" fact="0.5329"/>
              <dgm:constr type="w" for="ch" forName="image_accent_2" refType="w" fact="0.1253"/>
              <dgm:constr type="h" for="ch" forName="image_accent_2" refType="h" fact="0.3013"/>
              <dgm:constr type="l" for="ch" forName="image_2" refType="w" fact="0.3885"/>
              <dgm:constr type="t" for="ch" forName="image_2" refType="h" fact="0.5507"/>
              <dgm:constr type="w" for="ch" forName="image_2" refType="w" fact="0.1105"/>
              <dgm:constr type="h" for="ch" forName="image_2" refType="h" fact="0.2658"/>
              <dgm:constr type="l" for="ch" forName="image_accent_3" refType="w" fact="0.3947"/>
              <dgm:constr type="t" for="ch" forName="image_accent_3" refType="h" fact="0.1076"/>
              <dgm:constr type="w" for="ch" forName="image_accent_3" refType="w" fact="0.1606"/>
              <dgm:constr type="h" for="ch" forName="image_accent_3" refType="h" fact="0.3864"/>
              <dgm:constr type="l" for="ch" forName="image_3" refType="w" fact="0.4032"/>
              <dgm:constr type="t" for="ch" forName="image_3" refType="h" fact="0.128"/>
              <dgm:constr type="w" for="ch" forName="image_3" refType="w" fact="0.1437"/>
              <dgm:constr type="h" for="ch" forName="image_3" refType="h" fact="0.3456"/>
              <dgm:constr type="l" for="ch" forName="image_accent_1" refType="w" fact="0.5237"/>
              <dgm:constr type="t" for="ch" forName="image_accent_1" refType="h" fact="0.4241"/>
              <dgm:constr type="w" for="ch" forName="image_accent_1" refType="w" fact="0.2394"/>
              <dgm:constr type="h" for="ch" forName="image_accent_1" refType="h" fact="0.5759"/>
              <dgm:constr type="l" for="ch" forName="image_1" refType="w" fact="0.5329"/>
              <dgm:constr type="t" for="ch" forName="image_1" refType="h" fact="0.4462"/>
              <dgm:constr type="w" for="ch" forName="image_1" refType="w" fact="0.2211"/>
              <dgm:constr type="h" for="ch" forName="image_1" refType="h" fact="0.5317"/>
              <dgm:constr type="l" for="ch" forName="parent_text_1" refType="w" fact="0.6447"/>
              <dgm:constr type="t" for="ch" forName="parent_text_1" refType="h" fact="0.128"/>
              <dgm:constr type="w" for="ch" forName="parent_text_1" refType="w" fact="0.3553"/>
              <dgm:constr type="h" for="ch" forName="parent_text_1" refType="h" fact="0.2775"/>
              <dgm:constr type="l" for="ch" forName="accent_2" refType="w" fact="0.5395"/>
              <dgm:constr type="t" for="ch" forName="accent_2" refType="h" fact="0"/>
              <dgm:constr type="w" for="ch" forName="accent_2" refType="w" fact="0.0711"/>
              <dgm:constr type="h" for="ch" forName="accent_2" refType="h" fact="0.1709"/>
              <dgm:constr type="l" for="ch" forName="parent_text_3" refType="w" fact="0.0132"/>
              <dgm:constr type="t" for="ch" forName="parent_text_3" refType="h" fact="0.128"/>
              <dgm:constr type="w" for="ch" forName="parent_text_3" refType="w" fact="0.3553"/>
              <dgm:constr type="h" for="ch" forName="parent_text_3" refType="h" fact="0.3456"/>
              <dgm:constr type="l" for="ch" forName="parent_text_2" refType="w" fact="0"/>
              <dgm:constr type="t" for="ch" forName="parent_text_2" refType="h" fact="0.5507"/>
              <dgm:constr type="w" for="ch" forName="parent_text_2" refType="w" fact="0.3553"/>
              <dgm:constr type="h" for="ch" forName="parent_text_2" refType="h" fact="0.2658"/>
              <dgm:constr type="l" for="ch" forName="accent_3" refType="w" fact="0.3684"/>
              <dgm:constr type="t" for="ch" forName="accent_3" refType="h" fact="0.0127"/>
              <dgm:constr type="w" for="ch" forName="accent_3" refType="w" fact="0.0526"/>
              <dgm:constr type="h" for="ch" forName="accent_3" refType="h" fact="0.1266"/>
            </dgm:constrLst>
          </dgm:else>
        </dgm:choose>
      </dgm:if>
      <dgm:if name="Name14" axis="ch" ptType="node" func="cnt" op="equ" val="4">
        <dgm:alg type="composite">
          <dgm:param type="ar" val="1.6704"/>
        </dgm:alg>
        <dgm:choose name="Name15">
          <dgm:if name="Name16" func="var" arg="dir" op="equ" val="norm">
            <dgm:constrLst>
              <dgm:constr type="primFontSz" for="des" ptType="node" op="equ" val="65"/>
              <dgm:constr type="l" for="ch" forName="image_accent_4" refType="w" fact="0.4626"/>
              <dgm:constr type="t" for="ch" forName="image_accent_4" refType="h" fact="0.1415"/>
              <dgm:constr type="w" for="ch" forName="image_accent_4" refType="w" fact="0.1126"/>
              <dgm:constr type="h" for="ch" forName="image_accent_4" refType="h" fact="0.1881"/>
              <dgm:constr type="l" for="ch" forName="image_4" refType="w" fact="0.4692"/>
              <dgm:constr type="t" for="ch" forName="image_4" refType="h" fact="0.1526"/>
              <dgm:constr type="w" for="ch" forName="image_4" refType="w" fact="0.0994"/>
              <dgm:constr type="h" for="ch" forName="image_4" refType="h" fact="0.166"/>
              <dgm:constr type="l" for="ch" forName="image_accent_2" refType="w" fact="0.4936"/>
              <dgm:constr type="t" for="ch" forName="image_accent_2" refType="h" fact="0.6756"/>
              <dgm:constr type="w" for="ch" forName="image_accent_2" refType="w" fact="0.1253"/>
              <dgm:constr type="h" for="ch" forName="image_accent_2" refType="h" fact="0.2092"/>
              <dgm:constr type="l" for="ch" forName="image_2" refType="w" fact="0.501"/>
              <dgm:constr type="t" for="ch" forName="image_2" refType="h" fact="0.6879"/>
              <dgm:constr type="w" for="ch" forName="image_2" refType="w" fact="0.1105"/>
              <dgm:constr type="h" for="ch" forName="image_2" refType="h" fact="0.1846"/>
              <dgm:constr type="l" for="ch" forName="image_accent_3" refType="w" fact="0.4446"/>
              <dgm:constr type="t" for="ch" forName="image_accent_3" refType="h" fact="0.3802"/>
              <dgm:constr type="w" for="ch" forName="image_accent_3" refType="w" fact="0.1606"/>
              <dgm:constr type="h" for="ch" forName="image_accent_3" refType="h" fact="0.2683"/>
              <dgm:constr type="l" for="ch" forName="image_3" refType="w" fact="0.4531"/>
              <dgm:constr type="t" for="ch" forName="image_3" refType="h" fact="0.3944"/>
              <dgm:constr type="w" for="ch" forName="image_3" refType="w" fact="0.1437"/>
              <dgm:constr type="h" for="ch" forName="image_3" refType="h" fact="0.24"/>
              <dgm:constr type="l" for="ch" forName="image_accent_1" refType="w" fact="0.2368"/>
              <dgm:constr type="t" for="ch" forName="image_accent_1" refType="h" fact="0.6"/>
              <dgm:constr type="w" for="ch" forName="image_accent_1" refType="w" fact="0.2394"/>
              <dgm:constr type="h" for="ch" forName="image_accent_1" refType="h" fact="0.4"/>
              <dgm:constr type="l" for="ch" forName="image_1" refType="w" fact="0.246"/>
              <dgm:constr type="t" for="ch" forName="image_1" refType="h" fact="0.6154"/>
              <dgm:constr type="w" for="ch" forName="image_1" refType="w" fact="0.2211"/>
              <dgm:constr type="h" for="ch" forName="image_1" refType="h" fact="0.3692"/>
              <dgm:constr type="l" for="ch" forName="parent_text_1" refType="w" fact="0"/>
              <dgm:constr type="t" for="ch" forName="parent_text_1" refType="h" fact="0.3944"/>
              <dgm:constr type="w" for="ch" forName="parent_text_1" refType="w" fact="0.3553"/>
              <dgm:constr type="h" for="ch" forName="parent_text_1" refType="h" fact="0.1931"/>
              <dgm:constr type="l" for="ch" forName="accent_1" refType="w" fact="0.3895"/>
              <dgm:constr type="t" for="ch" forName="accent_1" refType="h" fact="0.3055"/>
              <dgm:constr type="w" for="ch" forName="accent_1" refType="w" fact="0.0711"/>
              <dgm:constr type="h" for="ch" forName="accent_1" refType="h" fact="0.1187"/>
              <dgm:constr type="l" for="ch" forName="parent_text_3" refType="w" fact="0.6316"/>
              <dgm:constr type="t" for="ch" forName="parent_text_3" refType="h" fact="0.3944"/>
              <dgm:constr type="w" for="ch" forName="parent_text_3" refType="w" fact="0.3553"/>
              <dgm:constr type="h" for="ch" forName="parent_text_3" refType="h" fact="0.24"/>
              <dgm:constr type="l" for="ch" forName="parent_text_2" refType="w" fact="0.6447"/>
              <dgm:constr type="t" for="ch" forName="parent_text_2" refType="h" fact="0.6879"/>
              <dgm:constr type="w" for="ch" forName="parent_text_2" refType="w" fact="0.3553"/>
              <dgm:constr type="h" for="ch" forName="parent_text_2" refType="h" fact="0.1846"/>
              <dgm:constr type="l" for="ch" forName="accent_2" refType="w" fact="0.5347"/>
              <dgm:constr type="t" for="ch" forName="accent_2" refType="h" fact="0.044"/>
              <dgm:constr type="w" for="ch" forName="accent_2" refType="w" fact="0.0526"/>
              <dgm:constr type="h" for="ch" forName="accent_2" refType="h" fact="0.0879"/>
              <dgm:constr type="l" for="ch" forName="accent_3" refType="w" fact="0.6005"/>
              <dgm:constr type="t" for="ch" forName="accent_3" refType="h" fact="0"/>
              <dgm:constr type="w" for="ch" forName="accent_3" refType="w" fact="0.0263"/>
              <dgm:constr type="h" for="ch" forName="accent_3" refType="h" fact="0.044"/>
              <dgm:constr type="l" for="ch" forName="parent_text_4" refType="w" fact="0.6005"/>
              <dgm:constr type="t" for="ch" forName="parent_text_4" refType="h" fact="0.1526"/>
              <dgm:constr type="w" for="ch" forName="parent_text_4" refType="w" fact="0.3553"/>
              <dgm:constr type="h" for="ch" forName="parent_text_4" refType="h" fact="0.166"/>
              <dgm:constr type="l" for="ch" forName="accent_4" refType="w" fact="0.6268"/>
              <dgm:constr type="t" for="ch" forName="accent_4" refType="h" fact="0.8791"/>
              <dgm:constr type="w" for="ch" forName="accent_4" refType="w" fact="0.0395"/>
              <dgm:constr type="h" for="ch" forName="accent_4" refType="h" fact="0.0659"/>
            </dgm:constrLst>
          </dgm:if>
          <dgm:else name="Name17">
            <dgm:constrLst>
              <dgm:constr type="primFontSz" for="des" ptType="node" op="equ" val="65"/>
              <dgm:constr type="l" for="ch" forName="image_accent_4" refType="w" fact="0.4248"/>
              <dgm:constr type="t" for="ch" forName="image_accent_4" refType="h" fact="0.1415"/>
              <dgm:constr type="w" for="ch" forName="image_accent_4" refType="w" fact="0.1126"/>
              <dgm:constr type="h" for="ch" forName="image_accent_4" refType="h" fact="0.1881"/>
              <dgm:constr type="l" for="ch" forName="image_4" refType="w" fact="0.4314"/>
              <dgm:constr type="t" for="ch" forName="image_4" refType="h" fact="0.1526"/>
              <dgm:constr type="w" for="ch" forName="image_4" refType="w" fact="0.0994"/>
              <dgm:constr type="h" for="ch" forName="image_4" refType="h" fact="0.166"/>
              <dgm:constr type="l" for="ch" forName="image_accent_2" refType="w" fact="0.3811"/>
              <dgm:constr type="t" for="ch" forName="image_accent_2" refType="h" fact="0.6756"/>
              <dgm:constr type="w" for="ch" forName="image_accent_2" refType="w" fact="0.1253"/>
              <dgm:constr type="h" for="ch" forName="image_accent_2" refType="h" fact="0.2092"/>
              <dgm:constr type="l" for="ch" forName="image_2" refType="w" fact="0.3885"/>
              <dgm:constr type="t" for="ch" forName="image_2" refType="h" fact="0.6879"/>
              <dgm:constr type="w" for="ch" forName="image_2" refType="w" fact="0.1105"/>
              <dgm:constr type="h" for="ch" forName="image_2" refType="h" fact="0.1846"/>
              <dgm:constr type="l" for="ch" forName="image_accent_3" refType="w" fact="0.3947"/>
              <dgm:constr type="t" for="ch" forName="image_accent_3" refType="h" fact="0.3802"/>
              <dgm:constr type="w" for="ch" forName="image_accent_3" refType="w" fact="0.1606"/>
              <dgm:constr type="h" for="ch" forName="image_accent_3" refType="h" fact="0.2683"/>
              <dgm:constr type="l" for="ch" forName="image_3" refType="w" fact="0.4032"/>
              <dgm:constr type="t" for="ch" forName="image_3" refType="h" fact="0.3944"/>
              <dgm:constr type="w" for="ch" forName="image_3" refType="w" fact="0.1437"/>
              <dgm:constr type="h" for="ch" forName="image_3" refType="h" fact="0.24"/>
              <dgm:constr type="l" for="ch" forName="image_accent_1" refType="w" fact="0.5237"/>
              <dgm:constr type="t" for="ch" forName="image_accent_1" refType="h" fact="0.6"/>
              <dgm:constr type="w" for="ch" forName="image_accent_1" refType="w" fact="0.2394"/>
              <dgm:constr type="h" for="ch" forName="image_accent_1" refType="h" fact="0.4"/>
              <dgm:constr type="l" for="ch" forName="image_1" refType="w" fact="0.5329"/>
              <dgm:constr type="t" for="ch" forName="image_1" refType="h" fact="0.6154"/>
              <dgm:constr type="w" for="ch" forName="image_1" refType="w" fact="0.2211"/>
              <dgm:constr type="h" for="ch" forName="image_1" refType="h" fact="0.3692"/>
              <dgm:constr type="l" for="ch" forName="parent_text_1" refType="w" fact="0.6447"/>
              <dgm:constr type="t" for="ch" forName="parent_text_1" refType="h" fact="0.3944"/>
              <dgm:constr type="w" for="ch" forName="parent_text_1" refType="w" fact="0.3553"/>
              <dgm:constr type="h" for="ch" forName="parent_text_1" refType="h" fact="0.1931"/>
              <dgm:constr type="l" for="ch" forName="accent_1" refType="w" fact="0.5395"/>
              <dgm:constr type="t" for="ch" forName="accent_1" refType="h" fact="0.3055"/>
              <dgm:constr type="w" for="ch" forName="accent_1" refType="w" fact="0.0711"/>
              <dgm:constr type="h" for="ch" forName="accent_1" refType="h" fact="0.1187"/>
              <dgm:constr type="l" for="ch" forName="parent_text_3" refType="w" fact="0.0132"/>
              <dgm:constr type="t" for="ch" forName="parent_text_3" refType="h" fact="0.3944"/>
              <dgm:constr type="w" for="ch" forName="parent_text_3" refType="w" fact="0.3553"/>
              <dgm:constr type="h" for="ch" forName="parent_text_3" refType="h" fact="0.24"/>
              <dgm:constr type="l" for="ch" forName="parent_text_2" refType="w" fact="0"/>
              <dgm:constr type="t" for="ch" forName="parent_text_2" refType="h" fact="0.6879"/>
              <dgm:constr type="w" for="ch" forName="parent_text_2" refType="w" fact="0.3553"/>
              <dgm:constr type="h" for="ch" forName="parent_text_2" refType="h" fact="0.1846"/>
              <dgm:constr type="l" for="ch" forName="accent_2" refType="w" fact="0.4126"/>
              <dgm:constr type="t" for="ch" forName="accent_2" refType="h" fact="0.044"/>
              <dgm:constr type="w" for="ch" forName="accent_2" refType="w" fact="0.0526"/>
              <dgm:constr type="h" for="ch" forName="accent_2" refType="h" fact="0.0879"/>
              <dgm:constr type="l" for="ch" forName="accent_3" refType="w" fact="0.3732"/>
              <dgm:constr type="t" for="ch" forName="accent_3" refType="h" fact="0"/>
              <dgm:constr type="w" for="ch" forName="accent_3" refType="w" fact="0.0263"/>
              <dgm:constr type="h" for="ch" forName="accent_3" refType="h" fact="0.044"/>
              <dgm:constr type="l" for="ch" forName="parent_text_4" refType="w" fact="0.0442"/>
              <dgm:constr type="t" for="ch" forName="parent_text_4" refType="h" fact="0.1526"/>
              <dgm:constr type="w" for="ch" forName="parent_text_4" refType="w" fact="0.3553"/>
              <dgm:constr type="h" for="ch" forName="parent_text_4" refType="h" fact="0.166"/>
              <dgm:constr type="l" for="ch" forName="accent_4" refType="w" fact="0.3337"/>
              <dgm:constr type="t" for="ch" forName="accent_4" refType="h" fact="0.8791"/>
              <dgm:constr type="w" for="ch" forName="accent_4" refType="w" fact="0.0395"/>
              <dgm:constr type="h" for="ch" forName="accent_4" refType="h" fact="0.0659"/>
            </dgm:constrLst>
          </dgm:else>
        </dgm:choose>
      </dgm:if>
      <dgm:if name="Name18" axis="ch" ptType="node" func="cnt" op="equ" val="5">
        <dgm:alg type="composite">
          <dgm:param type="ar" val="1.5076"/>
        </dgm:alg>
        <dgm:choose name="Name19">
          <dgm:if name="Name20" func="var" arg="dir" op="equ" val="norm">
            <dgm:constrLst>
              <dgm:constr type="primFontSz" for="des" ptType="node" op="equ" val="65"/>
              <dgm:constr type="l" for="ch" forName="image_accent_5" refType="w" fact="0.5301"/>
              <dgm:constr type="t" for="ch" forName="image_accent_5" refType="h" fact="0.0862"/>
              <dgm:constr type="w" for="ch" forName="image_accent_5" refType="w" fact="0.1022"/>
              <dgm:constr type="h" for="ch" forName="image_accent_5" refType="h" fact="0.1541"/>
              <dgm:constr type="l" for="ch" forName="image_5" refType="w" fact="0.5361"/>
              <dgm:constr type="t" for="ch" forName="image_5" refType="h" fact="0.0953"/>
              <dgm:constr type="w" for="ch" forName="image_5" refType="w" fact="0.0902"/>
              <dgm:constr type="h" for="ch" forName="image_5" refType="h" fact="0.1359"/>
              <dgm:constr type="l" for="ch" forName="image_accent_4" refType="w" fact="0.4528"/>
              <dgm:constr type="t" for="ch" forName="image_accent_4" refType="h" fact="0.2416"/>
              <dgm:constr type="w" for="ch" forName="image_accent_4" refType="w" fact="0.1103"/>
              <dgm:constr type="h" for="ch" forName="image_accent_4" refType="h" fact="0.1662"/>
              <dgm:constr type="l" for="ch" forName="image_4" refType="w" fact="0.4593"/>
              <dgm:constr type="t" for="ch" forName="image_4" refType="h" fact="0.2513"/>
              <dgm:constr type="w" for="ch" forName="image_4" refType="w" fact="0.0973"/>
              <dgm:constr type="h" for="ch" forName="image_4" refType="h" fact="0.1467"/>
              <dgm:constr type="l" for="ch" forName="image_accent_2" refType="w" fact="0.4832"/>
              <dgm:constr type="t" for="ch" forName="image_accent_2" refType="h" fact="0.7134"/>
              <dgm:constr type="w" for="ch" forName="image_accent_2" refType="w" fact="0.1226"/>
              <dgm:constr type="h" for="ch" forName="image_accent_2" refType="h" fact="0.1849"/>
              <dgm:constr type="l" for="ch" forName="image_2" refType="w" fact="0.4904"/>
              <dgm:constr type="t" for="ch" forName="image_2" refType="h" fact="0.7243"/>
              <dgm:constr type="w" for="ch" forName="image_2" refType="w" fact="0.1082"/>
              <dgm:constr type="h" for="ch" forName="image_2" refType="h" fact="0.1631"/>
              <dgm:constr type="l" for="ch" forName="image_accent_3" refType="w" fact="0.4352"/>
              <dgm:constr type="t" for="ch" forName="image_accent_3" refType="h" fact="0.4525"/>
              <dgm:constr type="w" for="ch" forName="image_accent_3" refType="w" fact="0.1573"/>
              <dgm:constr type="h" for="ch" forName="image_accent_3" refType="h" fact="0.2371"/>
              <dgm:constr type="l" for="ch" forName="image_3" refType="w" fact="0.4435"/>
              <dgm:constr type="t" for="ch" forName="image_3" refType="h" fact="0.465"/>
              <dgm:constr type="w" for="ch" forName="image_3" refType="w" fact="0.1407"/>
              <dgm:constr type="h" for="ch" forName="image_3" refType="h" fact="0.212"/>
              <dgm:constr type="l" for="ch" forName="image_accent_1" refType="w" fact="0.2318"/>
              <dgm:constr type="t" for="ch" forName="image_accent_1" refType="h" fact="0.6466"/>
              <dgm:constr type="w" for="ch" forName="image_accent_1" refType="w" fact="0.2344"/>
              <dgm:constr type="h" for="ch" forName="image_accent_1" refType="h" fact="0.3534"/>
              <dgm:constr type="l" for="ch" forName="image_1" refType="w" fact="0.2408"/>
              <dgm:constr type="t" for="ch" forName="image_1" refType="h" fact="0.6602"/>
              <dgm:constr type="w" for="ch" forName="image_1" refType="w" fact="0.2164"/>
              <dgm:constr type="h" for="ch" forName="image_1" refType="h" fact="0.3262"/>
              <dgm:constr type="l" for="ch" forName="parent_text_1" refType="w" fact="0"/>
              <dgm:constr type="t" for="ch" forName="parent_text_1" refType="h" fact="0.465"/>
              <dgm:constr type="w" for="ch" forName="parent_text_1" refType="w" fact="0.3478"/>
              <dgm:constr type="h" for="ch" forName="parent_text_1" refType="h" fact="0.165"/>
              <dgm:constr type="l" for="ch" forName="accent_1" refType="w" fact="0.3813"/>
              <dgm:constr type="t" for="ch" forName="accent_1" refType="h" fact="0.3864"/>
              <dgm:constr type="w" for="ch" forName="accent_1" refType="w" fact="0.0696"/>
              <dgm:constr type="h" for="ch" forName="accent_1" refType="h" fact="0.1049"/>
              <dgm:constr type="l" for="ch" forName="parent_text_3" refType="w" fact="0.6182"/>
              <dgm:constr type="t" for="ch" forName="parent_text_3" refType="h" fact="0.465"/>
              <dgm:constr type="w" for="ch" forName="parent_text_3" refType="w" fact="0.3478"/>
              <dgm:constr type="h" for="ch" forName="parent_text_3" refType="h" fact="0.212"/>
              <dgm:constr type="l" for="ch" forName="parent_text_2" refType="w" fact="0.6311"/>
              <dgm:constr type="t" for="ch" forName="parent_text_2" refType="h" fact="0.7243"/>
              <dgm:constr type="w" for="ch" forName="parent_text_2" refType="w" fact="0.3478"/>
              <dgm:constr type="h" for="ch" forName="parent_text_2" refType="h" fact="0.1631"/>
              <dgm:constr type="l" for="ch" forName="parent_text_4" refType="w" fact="0.5878"/>
              <dgm:constr type="t" for="ch" forName="parent_text_4" refType="h" fact="0.2513"/>
              <dgm:constr type="w" for="ch" forName="parent_text_4" refType="w" fact="0.3478"/>
              <dgm:constr type="h" for="ch" forName="parent_text_4" refType="h" fact="0.1467"/>
              <dgm:constr type="l" for="ch" forName="accent_2" refType="w" fact="0.6265"/>
              <dgm:constr type="t" for="ch" forName="accent_2" refType="h" fact="0.0194"/>
              <dgm:constr type="w" for="ch" forName="accent_2" refType="w" fact="0.0515"/>
              <dgm:constr type="h" for="ch" forName="accent_2" refType="h" fact="0.0777"/>
              <dgm:constr type="l" for="ch" forName="accent_3" refType="w" fact="0.7038"/>
              <dgm:constr type="t" for="ch" forName="accent_3" refType="h" fact="0"/>
              <dgm:constr type="w" for="ch" forName="accent_3" refType="w" fact="0.0258"/>
              <dgm:constr type="h" for="ch" forName="accent_3" refType="h" fact="0.0388"/>
              <dgm:constr type="l" for="ch" forName="parent_text_5" refType="w" fact="0.6522"/>
              <dgm:constr type="t" for="ch" forName="parent_text_5" refType="h" fact="0.0953"/>
              <dgm:constr type="w" for="ch" forName="parent_text_5" refType="w" fact="0.3478"/>
              <dgm:constr type="h" for="ch" forName="parent_text_5" refType="h" fact="0.1359"/>
              <dgm:constr type="l" for="ch" forName="accent_4" refType="w" fact="0.6136"/>
              <dgm:constr type="t" for="ch" forName="accent_4" refType="h" fact="0.8932"/>
              <dgm:constr type="w" for="ch" forName="accent_4" refType="w" fact="0.0386"/>
              <dgm:constr type="h" for="ch" forName="accent_4" refType="h" fact="0.0583"/>
            </dgm:constrLst>
          </dgm:if>
          <dgm:else name="Name21">
            <dgm:constrLst>
              <dgm:constr type="primFontSz" for="des" ptType="node" op="equ" val="65"/>
              <dgm:constr type="l" for="ch" forName="image_accent_5" refType="w" fact="0.3677"/>
              <dgm:constr type="t" for="ch" forName="image_accent_5" refType="h" fact="0.0862"/>
              <dgm:constr type="w" for="ch" forName="image_accent_5" refType="w" fact="0.1022"/>
              <dgm:constr type="h" for="ch" forName="image_accent_5" refType="h" fact="0.1541"/>
              <dgm:constr type="l" for="ch" forName="image_5" refType="w" fact="0.3738"/>
              <dgm:constr type="t" for="ch" forName="image_5" refType="h" fact="0.0953"/>
              <dgm:constr type="w" for="ch" forName="image_5" refType="w" fact="0.0902"/>
              <dgm:constr type="h" for="ch" forName="image_5" refType="h" fact="0.1359"/>
              <dgm:constr type="l" for="ch" forName="image_accent_4" refType="w" fact="0.437"/>
              <dgm:constr type="t" for="ch" forName="image_accent_4" refType="h" fact="0.2416"/>
              <dgm:constr type="w" for="ch" forName="image_accent_4" refType="w" fact="0.1103"/>
              <dgm:constr type="h" for="ch" forName="image_accent_4" refType="h" fact="0.1662"/>
              <dgm:constr type="l" for="ch" forName="image_4" refType="w" fact="0.4434"/>
              <dgm:constr type="t" for="ch" forName="image_4" refType="h" fact="0.2513"/>
              <dgm:constr type="w" for="ch" forName="image_4" refType="w" fact="0.0973"/>
              <dgm:constr type="h" for="ch" forName="image_4" refType="h" fact="0.1467"/>
              <dgm:constr type="l" for="ch" forName="image_accent_2" refType="w" fact="0.3942"/>
              <dgm:constr type="t" for="ch" forName="image_accent_2" refType="h" fact="0.7134"/>
              <dgm:constr type="w" for="ch" forName="image_accent_2" refType="w" fact="0.1226"/>
              <dgm:constr type="h" for="ch" forName="image_accent_2" refType="h" fact="0.1849"/>
              <dgm:constr type="l" for="ch" forName="image_2" refType="w" fact="0.4014"/>
              <dgm:constr type="t" for="ch" forName="image_2" refType="h" fact="0.7243"/>
              <dgm:constr type="w" for="ch" forName="image_2" refType="w" fact="0.1082"/>
              <dgm:constr type="h" for="ch" forName="image_2" refType="h" fact="0.1631"/>
              <dgm:constr type="l" for="ch" forName="image_accent_3" refType="w" fact="0.4075"/>
              <dgm:constr type="t" for="ch" forName="image_accent_3" refType="h" fact="0.4525"/>
              <dgm:constr type="w" for="ch" forName="image_accent_3" refType="w" fact="0.1573"/>
              <dgm:constr type="h" for="ch" forName="image_accent_3" refType="h" fact="0.2371"/>
              <dgm:constr type="l" for="ch" forName="image_3" refType="w" fact="0.4158"/>
              <dgm:constr type="t" for="ch" forName="image_3" refType="h" fact="0.465"/>
              <dgm:constr type="w" for="ch" forName="image_3" refType="w" fact="0.1407"/>
              <dgm:constr type="h" for="ch" forName="image_3" refType="h" fact="0.212"/>
              <dgm:constr type="l" for="ch" forName="image_accent_1" refType="w" fact="0.5338"/>
              <dgm:constr type="t" for="ch" forName="image_accent_1" refType="h" fact="0.6466"/>
              <dgm:constr type="w" for="ch" forName="image_accent_1" refType="w" fact="0.2344"/>
              <dgm:constr type="h" for="ch" forName="image_accent_1" refType="h" fact="0.3534"/>
              <dgm:constr type="l" for="ch" forName="image_1" refType="w" fact="0.5428"/>
              <dgm:constr type="t" for="ch" forName="image_1" refType="h" fact="0.6602"/>
              <dgm:constr type="w" for="ch" forName="image_1" refType="w" fact="0.2164"/>
              <dgm:constr type="h" for="ch" forName="image_1" refType="h" fact="0.3262"/>
              <dgm:constr type="l" for="ch" forName="parent_text_1" refType="w" fact="0.6522"/>
              <dgm:constr type="t" for="ch" forName="parent_text_1" refType="h" fact="0.465"/>
              <dgm:constr type="w" for="ch" forName="parent_text_1" refType="w" fact="0.3478"/>
              <dgm:constr type="h" for="ch" forName="parent_text_1" refType="h" fact="0.165"/>
              <dgm:constr type="l" for="ch" forName="accent_1" refType="w" fact="0.5492"/>
              <dgm:constr type="t" for="ch" forName="accent_1" refType="h" fact="0.3864"/>
              <dgm:constr type="w" for="ch" forName="accent_1" refType="w" fact="0.0696"/>
              <dgm:constr type="h" for="ch" forName="accent_1" refType="h" fact="0.1049"/>
              <dgm:constr type="l" for="ch" forName="parent_text_3" refType="w" fact="0.034"/>
              <dgm:constr type="t" for="ch" forName="parent_text_3" refType="h" fact="0.465"/>
              <dgm:constr type="w" for="ch" forName="parent_text_3" refType="w" fact="0.3478"/>
              <dgm:constr type="h" for="ch" forName="parent_text_3" refType="h" fact="0.212"/>
              <dgm:constr type="l" for="ch" forName="parent_text_2" refType="w" fact="0.0211"/>
              <dgm:constr type="t" for="ch" forName="parent_text_2" refType="h" fact="0.7243"/>
              <dgm:constr type="w" for="ch" forName="parent_text_2" refType="w" fact="0.3478"/>
              <dgm:constr type="h" for="ch" forName="parent_text_2" refType="h" fact="0.1631"/>
              <dgm:constr type="l" for="ch" forName="parent_text_4" refType="w" fact="0.0644"/>
              <dgm:constr type="t" for="ch" forName="parent_text_4" refType="h" fact="0.2513"/>
              <dgm:constr type="w" for="ch" forName="parent_text_4" refType="w" fact="0.3478"/>
              <dgm:constr type="h" for="ch" forName="parent_text_4" refType="h" fact="0.1467"/>
              <dgm:constr type="l" for="ch" forName="accent_2" refType="w" fact="0.322"/>
              <dgm:constr type="t" for="ch" forName="accent_2" refType="h" fact="0.0194"/>
              <dgm:constr type="w" for="ch" forName="accent_2" refType="w" fact="0.0515"/>
              <dgm:constr type="h" for="ch" forName="accent_2" refType="h" fact="0.0777"/>
              <dgm:constr type="l" for="ch" forName="accent_3" refType="w" fact="0.2705"/>
              <dgm:constr type="t" for="ch" forName="accent_3" refType="h" fact="0"/>
              <dgm:constr type="w" for="ch" forName="accent_3" refType="w" fact="0.0258"/>
              <dgm:constr type="h" for="ch" forName="accent_3" refType="h" fact="0.0388"/>
              <dgm:constr type="l" for="ch" forName="parent_text_5" refType="w" fact="0"/>
              <dgm:constr type="t" for="ch" forName="parent_text_5" refType="h" fact="0.0953"/>
              <dgm:constr type="w" for="ch" forName="parent_text_5" refType="w" fact="0.3478"/>
              <dgm:constr type="h" for="ch" forName="parent_text_5" refType="h" fact="0.1359"/>
              <dgm:constr type="l" for="ch" forName="accent_4" refType="w" fact="0.3478"/>
              <dgm:constr type="t" for="ch" forName="accent_4" refType="h" fact="0.8932"/>
              <dgm:constr type="w" for="ch" forName="accent_4" refType="w" fact="0.0386"/>
              <dgm:constr type="h" for="ch" forName="accent_4" refType="h" fact="0.0583"/>
            </dgm:constrLst>
          </dgm:else>
        </dgm:choose>
      </dgm:if>
      <dgm:if name="Name22" axis="ch" ptType="node" func="cnt" op="equ" val="6">
        <dgm:alg type="composite">
          <dgm:param type="ar" val="1.1351"/>
        </dgm:alg>
        <dgm:choose name="Name23">
          <dgm:if name="Name24" func="var" arg="dir" op="equ" val="norm">
            <dgm:constrLst>
              <dgm:constr type="primFontSz" for="des" ptType="node" op="equ" val="65"/>
              <dgm:constr type="l" for="ch" forName="image_accent_6" refType="w" fact="0.3864"/>
              <dgm:constr type="t" for="ch" forName="image_accent_6" refType="h" fact="0.7456"/>
              <dgm:constr type="w" for="ch" forName="image_accent_6" refType="w" fact="0.1757"/>
              <dgm:constr type="h" for="ch" forName="image_accent_6" refType="h" fact="0.1995"/>
              <dgm:constr type="l" for="ch" forName="image_6" refType="w" fact="0.3957"/>
              <dgm:constr type="t" for="ch" forName="image_6" refType="h" fact="0.7561"/>
              <dgm:constr type="w" for="ch" forName="image_6" refType="w" fact="0.1572"/>
              <dgm:constr type="h" for="ch" forName="image_6" refType="h" fact="0.1784"/>
              <dgm:constr type="l" for="ch" forName="image_accent_5" refType="w" fact="0.5301"/>
              <dgm:constr type="t" for="ch" forName="image_accent_5" refType="h" fact="0.0649"/>
              <dgm:constr type="w" for="ch" forName="image_accent_5" refType="w" fact="0.1022"/>
              <dgm:constr type="h" for="ch" forName="image_accent_5" refType="h" fact="0.116"/>
              <dgm:constr type="l" for="ch" forName="image_5" refType="w" fact="0.5361"/>
              <dgm:constr type="t" for="ch" forName="image_5" refType="h" fact="0.0717"/>
              <dgm:constr type="w" for="ch" forName="image_5" refType="w" fact="0.0902"/>
              <dgm:constr type="h" for="ch" forName="image_5" refType="h" fact="0.1023"/>
              <dgm:constr type="l" for="ch" forName="image_accent_4" refType="w" fact="0.4528"/>
              <dgm:constr type="t" for="ch" forName="image_accent_4" refType="h" fact="0.1819"/>
              <dgm:constr type="w" for="ch" forName="image_accent_4" refType="w" fact="0.1103"/>
              <dgm:constr type="h" for="ch" forName="image_accent_4" refType="h" fact="0.1251"/>
              <dgm:constr type="l" for="ch" forName="image_4" refType="w" fact="0.4593"/>
              <dgm:constr type="t" for="ch" forName="image_4" refType="h" fact="0.1892"/>
              <dgm:constr type="w" for="ch" forName="image_4" refType="w" fact="0.0973"/>
              <dgm:constr type="h" for="ch" forName="image_4" refType="h" fact="0.1104"/>
              <dgm:constr type="l" for="ch" forName="image_accent_2" refType="w" fact="0.4832"/>
              <dgm:constr type="t" for="ch" forName="image_accent_2" refType="h" fact="0.5371"/>
              <dgm:constr type="w" for="ch" forName="image_accent_2" refType="w" fact="0.1226"/>
              <dgm:constr type="h" for="ch" forName="image_accent_2" refType="h" fact="0.1392"/>
              <dgm:constr type="l" for="ch" forName="image_2" refType="w" fact="0.4904"/>
              <dgm:constr type="t" for="ch" forName="image_2" refType="h" fact="0.5453"/>
              <dgm:constr type="w" for="ch" forName="image_2" refType="w" fact="0.1082"/>
              <dgm:constr type="h" for="ch" forName="image_2" refType="h" fact="0.1228"/>
              <dgm:constr type="l" for="ch" forName="image_accent_3" refType="w" fact="0.4352"/>
              <dgm:constr type="t" for="ch" forName="image_accent_3" refType="h" fact="0.3407"/>
              <dgm:constr type="w" for="ch" forName="image_accent_3" refType="w" fact="0.1573"/>
              <dgm:constr type="h" for="ch" forName="image_accent_3" refType="h" fact="0.1785"/>
              <dgm:constr type="l" for="ch" forName="image_3" refType="w" fact="0.4435"/>
              <dgm:constr type="t" for="ch" forName="image_3" refType="h" fact="0.3501"/>
              <dgm:constr type="w" for="ch" forName="image_3" refType="w" fact="0.1407"/>
              <dgm:constr type="h" for="ch" forName="image_3" refType="h" fact="0.1596"/>
              <dgm:constr type="l" for="ch" forName="image_accent_1" refType="w" fact="0.2318"/>
              <dgm:constr type="t" for="ch" forName="image_accent_1" refType="h" fact="0.4869"/>
              <dgm:constr type="w" for="ch" forName="image_accent_1" refType="w" fact="0.2344"/>
              <dgm:constr type="h" for="ch" forName="image_accent_1" refType="h" fact="0.2661"/>
              <dgm:constr type="l" for="ch" forName="image_1" refType="w" fact="0.2401"/>
              <dgm:constr type="t" for="ch" forName="image_1" refType="h" fact="0.4971"/>
              <dgm:constr type="w" for="ch" forName="image_1" refType="w" fact="0.2164"/>
              <dgm:constr type="h" for="ch" forName="image_1" refType="h" fact="0.2456"/>
              <dgm:constr type="l" for="ch" forName="parent_text_1" refType="w" fact="0"/>
              <dgm:constr type="t" for="ch" forName="parent_text_1" refType="h" fact="0.3501"/>
              <dgm:constr type="w" for="ch" forName="parent_text_1" refType="w" fact="0.3478"/>
              <dgm:constr type="h" for="ch" forName="parent_text_1" refType="h" fact="0.125"/>
              <dgm:constr type="l" for="ch" forName="accent_1" refType="w" fact="0.3813"/>
              <dgm:constr type="t" for="ch" forName="accent_1" refType="h" fact="0.2909"/>
              <dgm:constr type="w" for="ch" forName="accent_1" refType="w" fact="0.0696"/>
              <dgm:constr type="h" for="ch" forName="accent_1" refType="h" fact="0.0789"/>
              <dgm:constr type="l" for="ch" forName="parent_text_2" refType="w" fact="0.6311"/>
              <dgm:constr type="t" for="ch" forName="parent_text_2" refType="h" fact="0.5453"/>
              <dgm:constr type="w" for="ch" forName="parent_text_2" refType="w" fact="0.3478"/>
              <dgm:constr type="h" for="ch" forName="parent_text_2" refType="h" fact="0.1228"/>
              <dgm:constr type="l" for="ch" forName="parent_text_4" refType="w" fact="0.5878"/>
              <dgm:constr type="t" for="ch" forName="parent_text_4" refType="h" fact="0.1892"/>
              <dgm:constr type="w" for="ch" forName="parent_text_4" refType="w" fact="0.3478"/>
              <dgm:constr type="h" for="ch" forName="parent_text_4" refType="h" fact="0.1104"/>
              <dgm:constr type="l" for="ch" forName="accent_2" refType="w" fact="0.6265"/>
              <dgm:constr type="t" for="ch" forName="accent_2" refType="h" fact="0.0146"/>
              <dgm:constr type="w" for="ch" forName="accent_2" refType="w" fact="0.0515"/>
              <dgm:constr type="h" for="ch" forName="accent_2" refType="h" fact="0.0585"/>
              <dgm:constr type="l" for="ch" forName="accent_3" refType="w" fact="0.7038"/>
              <dgm:constr type="t" for="ch" forName="accent_3" refType="h" fact="0"/>
              <dgm:constr type="w" for="ch" forName="accent_3" refType="w" fact="0.0258"/>
              <dgm:constr type="h" for="ch" forName="accent_3" refType="h" fact="0.0292"/>
              <dgm:constr type="l" for="ch" forName="parent_text_5" refType="w" fact="0.6522"/>
              <dgm:constr type="t" for="ch" forName="parent_text_5" refType="h" fact="0.0717"/>
              <dgm:constr type="w" for="ch" forName="parent_text_5" refType="w" fact="0.3478"/>
              <dgm:constr type="h" for="ch" forName="parent_text_5" refType="h" fact="0.1023"/>
              <dgm:constr type="l" for="ch" forName="parent_text_3" refType="w" fact="0.6182"/>
              <dgm:constr type="t" for="ch" forName="parent_text_3" refType="h" fact="0.3501"/>
              <dgm:constr type="w" for="ch" forName="parent_text_3" refType="w" fact="0.3478"/>
              <dgm:constr type="h" for="ch" forName="parent_text_3" refType="h" fact="0.1596"/>
              <dgm:constr type="l" for="ch" forName="accent_4" refType="w" fact="0.5538"/>
              <dgm:constr type="t" for="ch" forName="accent_4" refType="h" fact="0.9211"/>
              <dgm:constr type="w" for="ch" forName="accent_4" refType="w" fact="0.0696"/>
              <dgm:constr type="h" for="ch" forName="accent_4" refType="h" fact="0.0789"/>
              <dgm:constr type="l" for="ch" forName="parent_text_6" refType="w" fact="0.0195"/>
              <dgm:constr type="t" for="ch" forName="parent_text_6" refType="h" fact="0.7561"/>
              <dgm:constr type="w" for="ch" forName="parent_text_6" refType="w" fact="0.3478"/>
              <dgm:constr type="h" for="ch" forName="parent_text_6" refType="h" fact="0.1784"/>
              <dgm:constr type="l" for="ch" forName="accent_5" refType="w" fact="0.6182"/>
              <dgm:constr type="t" for="ch" forName="accent_5" refType="h" fact="0.6725"/>
              <dgm:constr type="w" for="ch" forName="accent_5" refType="w" fact="0.0386"/>
              <dgm:constr type="h" for="ch" forName="accent_5" refType="h" fact="0.0439"/>
            </dgm:constrLst>
          </dgm:if>
          <dgm:else name="Name25">
            <dgm:constrLst>
              <dgm:constr type="primFontSz" for="des" ptType="node" op="equ" val="65"/>
              <dgm:constr type="l" for="ch" forName="image_accent_6" refType="w" fact="0.4379"/>
              <dgm:constr type="t" for="ch" forName="image_accent_6" refType="h" fact="0.7456"/>
              <dgm:constr type="w" for="ch" forName="image_accent_6" refType="w" fact="0.1757"/>
              <dgm:constr type="h" for="ch" forName="image_accent_6" refType="h" fact="0.1995"/>
              <dgm:constr type="l" for="ch" forName="image_6" refType="w" fact="0.4471"/>
              <dgm:constr type="t" for="ch" forName="image_6" refType="h" fact="0.7561"/>
              <dgm:constr type="w" for="ch" forName="image_6" refType="w" fact="0.1572"/>
              <dgm:constr type="h" for="ch" forName="image_6" refType="h" fact="0.1784"/>
              <dgm:constr type="l" for="ch" forName="image_accent_5" refType="w" fact="0.3677"/>
              <dgm:constr type="t" for="ch" forName="image_accent_5" refType="h" fact="0.0649"/>
              <dgm:constr type="w" for="ch" forName="image_accent_5" refType="w" fact="0.1022"/>
              <dgm:constr type="h" for="ch" forName="image_accent_5" refType="h" fact="0.116"/>
              <dgm:constr type="l" for="ch" forName="image_5" refType="w" fact="0.3738"/>
              <dgm:constr type="t" for="ch" forName="image_5" refType="h" fact="0.0717"/>
              <dgm:constr type="w" for="ch" forName="image_5" refType="w" fact="0.0902"/>
              <dgm:constr type="h" for="ch" forName="image_5" refType="h" fact="0.1023"/>
              <dgm:constr type="l" for="ch" forName="image_accent_4" refType="w" fact="0.437"/>
              <dgm:constr type="t" for="ch" forName="image_accent_4" refType="h" fact="0.1819"/>
              <dgm:constr type="w" for="ch" forName="image_accent_4" refType="w" fact="0.1103"/>
              <dgm:constr type="h" for="ch" forName="image_accent_4" refType="h" fact="0.1251"/>
              <dgm:constr type="l" for="ch" forName="image_4" refType="w" fact="0.4434"/>
              <dgm:constr type="t" for="ch" forName="image_4" refType="h" fact="0.1892"/>
              <dgm:constr type="w" for="ch" forName="image_4" refType="w" fact="0.0973"/>
              <dgm:constr type="h" for="ch" forName="image_4" refType="h" fact="0.1104"/>
              <dgm:constr type="l" for="ch" forName="image_accent_2" refType="w" fact="0.3942"/>
              <dgm:constr type="t" for="ch" forName="image_accent_2" refType="h" fact="0.5371"/>
              <dgm:constr type="w" for="ch" forName="image_accent_2" refType="w" fact="0.1226"/>
              <dgm:constr type="h" for="ch" forName="image_accent_2" refType="h" fact="0.1392"/>
              <dgm:constr type="l" for="ch" forName="image_2" refType="w" fact="0.4014"/>
              <dgm:constr type="t" for="ch" forName="image_2" refType="h" fact="0.5453"/>
              <dgm:constr type="w" for="ch" forName="image_2" refType="w" fact="0.1082"/>
              <dgm:constr type="h" for="ch" forName="image_2" refType="h" fact="0.1228"/>
              <dgm:constr type="l" for="ch" forName="image_accent_3" refType="w" fact="0.4075"/>
              <dgm:constr type="t" for="ch" forName="image_accent_3" refType="h" fact="0.3407"/>
              <dgm:constr type="w" for="ch" forName="image_accent_3" refType="w" fact="0.1573"/>
              <dgm:constr type="h" for="ch" forName="image_accent_3" refType="h" fact="0.1785"/>
              <dgm:constr type="l" for="ch" forName="image_3" refType="w" fact="0.4158"/>
              <dgm:constr type="t" for="ch" forName="image_3" refType="h" fact="0.3501"/>
              <dgm:constr type="w" for="ch" forName="image_3" refType="w" fact="0.1407"/>
              <dgm:constr type="h" for="ch" forName="image_3" refType="h" fact="0.1596"/>
              <dgm:constr type="l" for="ch" forName="image_accent_1" refType="w" fact="0.5338"/>
              <dgm:constr type="t" for="ch" forName="image_accent_1" refType="h" fact="0.4869"/>
              <dgm:constr type="w" for="ch" forName="image_accent_1" refType="w" fact="0.2344"/>
              <dgm:constr type="h" for="ch" forName="image_accent_1" refType="h" fact="0.2661"/>
              <dgm:constr type="l" for="ch" forName="image_1" refType="w" fact="0.5435"/>
              <dgm:constr type="t" for="ch" forName="image_1" refType="h" fact="0.4971"/>
              <dgm:constr type="w" for="ch" forName="image_1" refType="w" fact="0.2164"/>
              <dgm:constr type="h" for="ch" forName="image_1" refType="h" fact="0.2456"/>
              <dgm:constr type="l" for="ch" forName="parent_text_1" refType="w" fact="0.6522"/>
              <dgm:constr type="t" for="ch" forName="parent_text_1" refType="h" fact="0.3501"/>
              <dgm:constr type="w" for="ch" forName="parent_text_1" refType="w" fact="0.3478"/>
              <dgm:constr type="h" for="ch" forName="parent_text_1" refType="h" fact="0.125"/>
              <dgm:constr type="l" for="ch" forName="accent_1" refType="w" fact="0.5492"/>
              <dgm:constr type="t" for="ch" forName="accent_1" refType="h" fact="0.2909"/>
              <dgm:constr type="w" for="ch" forName="accent_1" refType="w" fact="0.0696"/>
              <dgm:constr type="h" for="ch" forName="accent_1" refType="h" fact="0.0789"/>
              <dgm:constr type="l" for="ch" forName="parent_text_2" refType="w" fact="0.0211"/>
              <dgm:constr type="t" for="ch" forName="parent_text_2" refType="h" fact="0.5453"/>
              <dgm:constr type="w" for="ch" forName="parent_text_2" refType="w" fact="0.3478"/>
              <dgm:constr type="h" for="ch" forName="parent_text_2" refType="h" fact="0.1228"/>
              <dgm:constr type="l" for="ch" forName="parent_text_4" refType="w" fact="0.0644"/>
              <dgm:constr type="t" for="ch" forName="parent_text_4" refType="h" fact="0.1892"/>
              <dgm:constr type="w" for="ch" forName="parent_text_4" refType="w" fact="0.3478"/>
              <dgm:constr type="h" for="ch" forName="parent_text_4" refType="h" fact="0.1104"/>
              <dgm:constr type="l" for="ch" forName="accent_2" refType="w" fact="0.322"/>
              <dgm:constr type="t" for="ch" forName="accent_2" refType="h" fact="0.0146"/>
              <dgm:constr type="w" for="ch" forName="accent_2" refType="w" fact="0.0515"/>
              <dgm:constr type="h" for="ch" forName="accent_2" refType="h" fact="0.0585"/>
              <dgm:constr type="l" for="ch" forName="accent_3" refType="w" fact="0.2705"/>
              <dgm:constr type="t" for="ch" forName="accent_3" refType="h" fact="0"/>
              <dgm:constr type="w" for="ch" forName="accent_3" refType="w" fact="0.0258"/>
              <dgm:constr type="h" for="ch" forName="accent_3" refType="h" fact="0.0292"/>
              <dgm:constr type="l" for="ch" forName="parent_text_5" refType="w" fact="0"/>
              <dgm:constr type="t" for="ch" forName="parent_text_5" refType="h" fact="0.0717"/>
              <dgm:constr type="w" for="ch" forName="parent_text_5" refType="w" fact="0.3478"/>
              <dgm:constr type="h" for="ch" forName="parent_text_5" refType="h" fact="0.1023"/>
              <dgm:constr type="l" for="ch" forName="parent_text_3" refType="w" fact="0.034"/>
              <dgm:constr type="t" for="ch" forName="parent_text_3" refType="h" fact="0.3501"/>
              <dgm:constr type="w" for="ch" forName="parent_text_3" refType="w" fact="0.3478"/>
              <dgm:constr type="h" for="ch" forName="parent_text_3" refType="h" fact="0.1596"/>
              <dgm:constr type="l" for="ch" forName="accent_4" refType="w" fact="0.3766"/>
              <dgm:constr type="t" for="ch" forName="accent_4" refType="h" fact="0.9211"/>
              <dgm:constr type="w" for="ch" forName="accent_4" refType="w" fact="0.0696"/>
              <dgm:constr type="h" for="ch" forName="accent_4" refType="h" fact="0.0789"/>
              <dgm:constr type="l" for="ch" forName="parent_text_6" refType="w" fact="0.6328"/>
              <dgm:constr type="t" for="ch" forName="parent_text_6" refType="h" fact="0.7561"/>
              <dgm:constr type="w" for="ch" forName="parent_text_6" refType="w" fact="0.3478"/>
              <dgm:constr type="h" for="ch" forName="parent_text_6" refType="h" fact="0.1784"/>
              <dgm:constr type="l" for="ch" forName="accent_5" refType="w" fact="0.3431"/>
              <dgm:constr type="t" for="ch" forName="accent_5" refType="h" fact="0.6725"/>
              <dgm:constr type="w" for="ch" forName="accent_5" refType="w" fact="0.0386"/>
              <dgm:constr type="h" for="ch" forName="accent_5" refType="h" fact="0.0439"/>
            </dgm:constrLst>
          </dgm:else>
        </dgm:choose>
      </dgm:if>
      <dgm:if name="Name26" axis="ch" ptType="node" func="cnt" op="equ" val="7">
        <dgm:alg type="composite">
          <dgm:param type="ar" val="1.0352"/>
        </dgm:alg>
        <dgm:choose name="Name27">
          <dgm:if name="Name28" func="var" arg="dir" op="equ" val="norm">
            <dgm:constrLst>
              <dgm:constr type="primFontSz" for="des" ptType="node" op="equ" val="65"/>
              <dgm:constr type="l" for="ch" forName="accent_1" refType="w" fact="0.7553"/>
              <dgm:constr type="t" for="ch" forName="accent_1" refType="h" fact="0.96"/>
              <dgm:constr type="w" for="ch" forName="accent_1" refType="w" fact="0.0386"/>
              <dgm:constr type="h" for="ch" forName="accent_1" refType="h" fact="0.04"/>
              <dgm:constr type="l" for="ch" forName="image_accent_2" refType="w" fact="0.4832"/>
              <dgm:constr type="t" for="ch" forName="image_accent_2" refType="h" fact="0.4899"/>
              <dgm:constr type="w" for="ch" forName="image_accent_2" refType="w" fact="0.1226"/>
              <dgm:constr type="h" for="ch" forName="image_accent_2" refType="h" fact="0.1269"/>
              <dgm:constr type="l" for="ch" forName="image_2" refType="w" fact="0.4904"/>
              <dgm:constr type="t" for="ch" forName="image_2" refType="h" fact="0.4973"/>
              <dgm:constr type="w" for="ch" forName="image_2" refType="w" fact="0.1082"/>
              <dgm:constr type="h" for="ch" forName="image_2" refType="h" fact="0.112"/>
              <dgm:constr type="l" for="ch" forName="image_accent_3" refType="w" fact="0.4352"/>
              <dgm:constr type="t" for="ch" forName="image_accent_3" refType="h" fact="0.3107"/>
              <dgm:constr type="w" for="ch" forName="image_accent_3" refType="w" fact="0.1573"/>
              <dgm:constr type="h" for="ch" forName="image_accent_3" refType="h" fact="0.1628"/>
              <dgm:constr type="l" for="ch" forName="image_3" refType="w" fact="0.4435"/>
              <dgm:constr type="t" for="ch" forName="image_3" refType="h" fact="0.3193"/>
              <dgm:constr type="w" for="ch" forName="image_3" refType="w" fact="0.1407"/>
              <dgm:constr type="h" for="ch" forName="image_3" refType="h" fact="0.1456"/>
              <dgm:constr type="l" for="ch" forName="image_accent_4" refType="w" fact="0.4528"/>
              <dgm:constr type="t" for="ch" forName="image_accent_4" refType="h" fact="0.1659"/>
              <dgm:constr type="w" for="ch" forName="image_accent_4" refType="w" fact="0.1103"/>
              <dgm:constr type="h" for="ch" forName="image_accent_4" refType="h" fact="0.1141"/>
              <dgm:constr type="l" for="ch" forName="image_4" refType="w" fact="0.4593"/>
              <dgm:constr type="t" for="ch" forName="image_4" refType="h" fact="0.1726"/>
              <dgm:constr type="w" for="ch" forName="image_4" refType="w" fact="0.0973"/>
              <dgm:constr type="h" for="ch" forName="image_4" refType="h" fact="0.1007"/>
              <dgm:constr type="l" for="ch" forName="image_accent_5" refType="w" fact="0.5301"/>
              <dgm:constr type="t" for="ch" forName="image_accent_5" refType="h" fact="0.0592"/>
              <dgm:constr type="w" for="ch" forName="image_accent_5" refType="w" fact="0.1022"/>
              <dgm:constr type="h" for="ch" forName="image_accent_5" refType="h" fact="0.1058"/>
              <dgm:constr type="l" for="ch" forName="image_5" refType="w" fact="0.5361"/>
              <dgm:constr type="t" for="ch" forName="image_5" refType="h" fact="0.0654"/>
              <dgm:constr type="w" for="ch" forName="image_5" refType="w" fact="0.0902"/>
              <dgm:constr type="h" for="ch" forName="image_5" refType="h" fact="0.0933"/>
              <dgm:constr type="l" for="ch" forName="image_accent_6" refType="w" fact="0.3864"/>
              <dgm:constr type="t" for="ch" forName="image_accent_6" refType="h" fact="0.68"/>
              <dgm:constr type="w" for="ch" forName="image_accent_6" refType="w" fact="0.1757"/>
              <dgm:constr type="h" for="ch" forName="image_accent_6" refType="h" fact="0.1819"/>
              <dgm:constr type="l" for="ch" forName="image_6" refType="w" fact="0.3957"/>
              <dgm:constr type="t" for="ch" forName="image_6" refType="h" fact="0.6896"/>
              <dgm:constr type="w" for="ch" forName="image_6" refType="w" fact="0.1572"/>
              <dgm:constr type="h" for="ch" forName="image_6" refType="h" fact="0.1627"/>
              <dgm:constr type="l" for="ch" forName="image_accent_7" refType="w" fact="0.5291"/>
              <dgm:constr type="t" for="ch" forName="image_accent_7" refType="h" fact="0.8325"/>
              <dgm:constr type="w" for="ch" forName="image_accent_7" refType="w" fact="0.1103"/>
              <dgm:constr type="h" for="ch" forName="image_accent_7" refType="h" fact="0.1141"/>
              <dgm:constr type="l" for="ch" forName="image_7" refType="w" fact="0.5356"/>
              <dgm:constr type="t" for="ch" forName="image_7" refType="h" fact="0.8392"/>
              <dgm:constr type="w" for="ch" forName="image_7" refType="w" fact="0.0973"/>
              <dgm:constr type="h" for="ch" forName="image_7" refType="h" fact="0.1007"/>
              <dgm:constr type="l" for="ch" forName="image_accent_1" refType="w" fact="0.2318"/>
              <dgm:constr type="t" for="ch" forName="image_accent_1" refType="h" fact="0.444"/>
              <dgm:constr type="w" for="ch" forName="image_accent_1" refType="w" fact="0.2344"/>
              <dgm:constr type="h" for="ch" forName="image_accent_1" refType="h" fact="0.2426"/>
              <dgm:constr type="l" for="ch" forName="image_1" refType="w" fact="0.2408"/>
              <dgm:constr type="t" for="ch" forName="image_1" refType="h" fact="0.4533"/>
              <dgm:constr type="w" for="ch" forName="image_1" refType="w" fact="0.2164"/>
              <dgm:constr type="h" for="ch" forName="image_1" refType="h" fact="0.224"/>
              <dgm:constr type="l" for="ch" forName="parent_text_1" refType="w" fact="0"/>
              <dgm:constr type="t" for="ch" forName="parent_text_1" refType="h" fact="0.3193"/>
              <dgm:constr type="w" for="ch" forName="parent_text_1" refType="w" fact="0.3478"/>
              <dgm:constr type="h" for="ch" forName="parent_text_1" refType="h" fact="0.115"/>
              <dgm:constr type="l" for="ch" forName="accent_2" refType="w" fact="0.3813"/>
              <dgm:constr type="t" for="ch" forName="accent_2" refType="h" fact="0.2653"/>
              <dgm:constr type="w" for="ch" forName="accent_2" refType="w" fact="0.0696"/>
              <dgm:constr type="h" for="ch" forName="accent_2" refType="h" fact="0.072"/>
              <dgm:constr type="l" for="ch" forName="parent_text_2" refType="w" fact="0.6311"/>
              <dgm:constr type="t" for="ch" forName="parent_text_2" refType="h" fact="0.4973"/>
              <dgm:constr type="w" for="ch" forName="parent_text_2" refType="w" fact="0.3478"/>
              <dgm:constr type="h" for="ch" forName="parent_text_2" refType="h" fact="0.112"/>
              <dgm:constr type="l" for="ch" forName="parent_text_4" refType="w" fact="0.5878"/>
              <dgm:constr type="t" for="ch" forName="parent_text_4" refType="h" fact="0.1726"/>
              <dgm:constr type="w" for="ch" forName="parent_text_4" refType="w" fact="0.3478"/>
              <dgm:constr type="h" for="ch" forName="parent_text_4" refType="h" fact="0.1007"/>
              <dgm:constr type="l" for="ch" forName="accent_3" refType="w" fact="0.7038"/>
              <dgm:constr type="t" for="ch" forName="accent_3" refType="h" fact="0"/>
              <dgm:constr type="w" for="ch" forName="accent_3" refType="w" fact="0.0258"/>
              <dgm:constr type="h" for="ch" forName="accent_3" refType="h" fact="0.0267"/>
              <dgm:constr type="l" for="ch" forName="parent_text_5" refType="w" fact="0.6522"/>
              <dgm:constr type="t" for="ch" forName="parent_text_5" refType="h" fact="0.0654"/>
              <dgm:constr type="w" for="ch" forName="parent_text_5" refType="w" fact="0.3478"/>
              <dgm:constr type="h" for="ch" forName="parent_text_5" refType="h" fact="0.0933"/>
              <dgm:constr type="l" for="ch" forName="parent_text_3" refType="w" fact="0.6182"/>
              <dgm:constr type="t" for="ch" forName="parent_text_3" refType="h" fact="0.3193"/>
              <dgm:constr type="w" for="ch" forName="parent_text_3" refType="w" fact="0.3478"/>
              <dgm:constr type="h" for="ch" forName="parent_text_3" refType="h" fact="0.1456"/>
              <dgm:constr type="l" for="ch" forName="parent_text_6" refType="w" fact="0.02"/>
              <dgm:constr type="t" for="ch" forName="parent_text_6" refType="h" fact="0.6896"/>
              <dgm:constr type="w" for="ch" forName="parent_text_6" refType="w" fact="0.3478"/>
              <dgm:constr type="h" for="ch" forName="parent_text_6" refType="h" fact="0.1627"/>
              <dgm:constr type="l" for="ch" forName="accent_4" refType="w" fact="0.6265"/>
              <dgm:constr type="t" for="ch" forName="accent_4" refType="h" fact="0.0213"/>
              <dgm:constr type="w" for="ch" forName="accent_4" refType="w" fact="0.0515"/>
              <dgm:constr type="h" for="ch" forName="accent_4" refType="h" fact="0.0533"/>
              <dgm:constr type="l" for="ch" forName="accent_5" refType="w" fact="0.6522"/>
              <dgm:constr type="t" for="ch" forName="accent_5" refType="h" fact="0.92"/>
              <dgm:constr type="w" for="ch" forName="accent_5" refType="w" fact="0.0696"/>
              <dgm:constr type="h" for="ch" forName="accent_5" refType="h" fact="0.072"/>
              <dgm:constr type="l" for="ch" forName="parent_text_7" refType="w" fact="0.105"/>
              <dgm:constr type="t" for="ch" forName="parent_text_7" refType="h" fact="0.87"/>
              <dgm:constr type="w" for="ch" forName="parent_text_7" refType="w" fact="0.407"/>
              <dgm:constr type="h" for="ch" forName="parent_text_7" refType="h" fact="0.13"/>
              <dgm:constr type="l" for="ch" forName="accent_6" refType="w" fact="0.6136"/>
              <dgm:constr type="t" for="ch" forName="accent_6" refType="h" fact="0.6133"/>
              <dgm:constr type="w" for="ch" forName="accent_6" refType="w" fact="0.0386"/>
              <dgm:constr type="h" for="ch" forName="accent_6" refType="h" fact="0.04"/>
            </dgm:constrLst>
          </dgm:if>
          <dgm:else name="Name29">
            <dgm:constrLst>
              <dgm:constr type="primFontSz" for="des" ptType="node" op="equ" val="65"/>
              <dgm:constr type="l" for="ch" forName="accent_1" refType="w" fact="0.2061"/>
              <dgm:constr type="t" for="ch" forName="accent_1" refType="h" fact="0.96"/>
              <dgm:constr type="w" for="ch" forName="accent_1" refType="w" fact="0.0386"/>
              <dgm:constr type="h" for="ch" forName="accent_1" refType="h" fact="0.04"/>
              <dgm:constr type="l" for="ch" forName="image_accent_7" refType="w" fact="0.3606"/>
              <dgm:constr type="t" for="ch" forName="image_accent_7" refType="h" fact="0.8325"/>
              <dgm:constr type="w" for="ch" forName="image_accent_7" refType="w" fact="0.1103"/>
              <dgm:constr type="h" for="ch" forName="image_accent_7" refType="h" fact="0.1141"/>
              <dgm:constr type="l" for="ch" forName="image_7" refType="w" fact="0.3671"/>
              <dgm:constr type="t" for="ch" forName="image_7" refType="h" fact="0.8392"/>
              <dgm:constr type="w" for="ch" forName="image_7" refType="w" fact="0.0973"/>
              <dgm:constr type="h" for="ch" forName="image_7" refType="h" fact="0.1007"/>
              <dgm:constr type="l" for="ch" forName="image_accent_6" refType="w" fact="0.4379"/>
              <dgm:constr type="t" for="ch" forName="image_accent_6" refType="h" fact="0.68"/>
              <dgm:constr type="w" for="ch" forName="image_accent_6" refType="w" fact="0.1757"/>
              <dgm:constr type="h" for="ch" forName="image_accent_6" refType="h" fact="0.1819"/>
              <dgm:constr type="l" for="ch" forName="image_6" refType="w" fact="0.4471"/>
              <dgm:constr type="t" for="ch" forName="image_6" refType="h" fact="0.6896"/>
              <dgm:constr type="w" for="ch" forName="image_6" refType="w" fact="0.1572"/>
              <dgm:constr type="h" for="ch" forName="image_6" refType="h" fact="0.1627"/>
              <dgm:constr type="l" for="ch" forName="image_accent_5" refType="w" fact="0.3677"/>
              <dgm:constr type="t" for="ch" forName="image_accent_5" refType="h" fact="0.0592"/>
              <dgm:constr type="w" for="ch" forName="image_accent_5" refType="w" fact="0.1022"/>
              <dgm:constr type="h" for="ch" forName="image_accent_5" refType="h" fact="0.1058"/>
              <dgm:constr type="l" for="ch" forName="image_5" refType="w" fact="0.3738"/>
              <dgm:constr type="t" for="ch" forName="image_5" refType="h" fact="0.0654"/>
              <dgm:constr type="w" for="ch" forName="image_5" refType="w" fact="0.0902"/>
              <dgm:constr type="h" for="ch" forName="image_5" refType="h" fact="0.0933"/>
              <dgm:constr type="l" for="ch" forName="image_accent_4" refType="w" fact="0.437"/>
              <dgm:constr type="t" for="ch" forName="image_accent_4" refType="h" fact="0.1659"/>
              <dgm:constr type="w" for="ch" forName="image_accent_4" refType="w" fact="0.1103"/>
              <dgm:constr type="h" for="ch" forName="image_accent_4" refType="h" fact="0.1141"/>
              <dgm:constr type="l" for="ch" forName="image_4" refType="w" fact="0.4434"/>
              <dgm:constr type="t" for="ch" forName="image_4" refType="h" fact="0.1726"/>
              <dgm:constr type="w" for="ch" forName="image_4" refType="w" fact="0.0973"/>
              <dgm:constr type="h" for="ch" forName="image_4" refType="h" fact="0.1007"/>
              <dgm:constr type="l" for="ch" forName="image_accent_2" refType="w" fact="0.3942"/>
              <dgm:constr type="t" for="ch" forName="image_accent_2" refType="h" fact="0.4899"/>
              <dgm:constr type="w" for="ch" forName="image_accent_2" refType="w" fact="0.1226"/>
              <dgm:constr type="h" for="ch" forName="image_accent_2" refType="h" fact="0.1269"/>
              <dgm:constr type="l" for="ch" forName="image_2" refType="w" fact="0.4014"/>
              <dgm:constr type="t" for="ch" forName="image_2" refType="h" fact="0.4973"/>
              <dgm:constr type="w" for="ch" forName="image_2" refType="w" fact="0.1082"/>
              <dgm:constr type="h" for="ch" forName="image_2" refType="h" fact="0.112"/>
              <dgm:constr type="l" for="ch" forName="image_accent_3" refType="w" fact="0.4075"/>
              <dgm:constr type="t" for="ch" forName="image_accent_3" refType="h" fact="0.3107"/>
              <dgm:constr type="w" for="ch" forName="image_accent_3" refType="w" fact="0.1573"/>
              <dgm:constr type="h" for="ch" forName="image_accent_3" refType="h" fact="0.1628"/>
              <dgm:constr type="l" for="ch" forName="image_3" refType="w" fact="0.4158"/>
              <dgm:constr type="t" for="ch" forName="image_3" refType="h" fact="0.3193"/>
              <dgm:constr type="w" for="ch" forName="image_3" refType="w" fact="0.1407"/>
              <dgm:constr type="h" for="ch" forName="image_3" refType="h" fact="0.1456"/>
              <dgm:constr type="l" for="ch" forName="image_accent_1" refType="w" fact="0.5338"/>
              <dgm:constr type="t" for="ch" forName="image_accent_1" refType="h" fact="0.444"/>
              <dgm:constr type="w" for="ch" forName="image_accent_1" refType="w" fact="0.2344"/>
              <dgm:constr type="h" for="ch" forName="image_accent_1" refType="h" fact="0.2426"/>
              <dgm:constr type="l" for="ch" forName="image_1" refType="w" fact="0.5428"/>
              <dgm:constr type="t" for="ch" forName="image_1" refType="h" fact="0.4533"/>
              <dgm:constr type="w" for="ch" forName="image_1" refType="w" fact="0.2164"/>
              <dgm:constr type="h" for="ch" forName="image_1" refType="h" fact="0.224"/>
              <dgm:constr type="l" for="ch" forName="parent_text_1" refType="w" fact="0.6522"/>
              <dgm:constr type="t" for="ch" forName="parent_text_1" refType="h" fact="0.3193"/>
              <dgm:constr type="w" for="ch" forName="parent_text_1" refType="w" fact="0.3478"/>
              <dgm:constr type="h" for="ch" forName="parent_text_1" refType="h" fact="0.115"/>
              <dgm:constr type="l" for="ch" forName="accent_2" refType="w" fact="0.5492"/>
              <dgm:constr type="t" for="ch" forName="accent_2" refType="h" fact="0.2653"/>
              <dgm:constr type="w" for="ch" forName="accent_2" refType="w" fact="0.0696"/>
              <dgm:constr type="h" for="ch" forName="accent_2" refType="h" fact="0.072"/>
              <dgm:constr type="l" for="ch" forName="parent_text_2" refType="w" fact="0.0211"/>
              <dgm:constr type="t" for="ch" forName="parent_text_2" refType="h" fact="0.4973"/>
              <dgm:constr type="w" for="ch" forName="parent_text_2" refType="w" fact="0.3478"/>
              <dgm:constr type="h" for="ch" forName="parent_text_2" refType="h" fact="0.112"/>
              <dgm:constr type="l" for="ch" forName="parent_text_4" refType="w" fact="0.0644"/>
              <dgm:constr type="t" for="ch" forName="parent_text_4" refType="h" fact="0.1726"/>
              <dgm:constr type="w" for="ch" forName="parent_text_4" refType="w" fact="0.3478"/>
              <dgm:constr type="h" for="ch" forName="parent_text_4" refType="h" fact="0.1007"/>
              <dgm:constr type="l" for="ch" forName="accent_3" refType="w" fact="0.2705"/>
              <dgm:constr type="t" for="ch" forName="accent_3" refType="h" fact="0"/>
              <dgm:constr type="w" for="ch" forName="accent_3" refType="w" fact="0.0258"/>
              <dgm:constr type="h" for="ch" forName="accent_3" refType="h" fact="0.0267"/>
              <dgm:constr type="l" for="ch" forName="parent_text_5" refType="w" fact="0"/>
              <dgm:constr type="t" for="ch" forName="parent_text_5" refType="h" fact="0.0654"/>
              <dgm:constr type="w" for="ch" forName="parent_text_5" refType="w" fact="0.3478"/>
              <dgm:constr type="h" for="ch" forName="parent_text_5" refType="h" fact="0.0933"/>
              <dgm:constr type="l" for="ch" forName="parent_text_3" refType="w" fact="0.034"/>
              <dgm:constr type="t" for="ch" forName="parent_text_3" refType="h" fact="0.3193"/>
              <dgm:constr type="w" for="ch" forName="parent_text_3" refType="w" fact="0.3478"/>
              <dgm:constr type="h" for="ch" forName="parent_text_3" refType="h" fact="0.1456"/>
              <dgm:constr type="l" for="ch" forName="parent_text_6" refType="w" fact="0.63"/>
              <dgm:constr type="t" for="ch" forName="parent_text_6" refType="h" fact="0.6896"/>
              <dgm:constr type="w" for="ch" forName="parent_text_6" refType="w" fact="0.3478"/>
              <dgm:constr type="h" for="ch" forName="parent_text_6" refType="h" fact="0.1627"/>
              <dgm:constr type="l" for="ch" forName="accent_4" refType="w" fact="0.322"/>
              <dgm:constr type="t" for="ch" forName="accent_4" refType="h" fact="0.0213"/>
              <dgm:constr type="w" for="ch" forName="accent_4" refType="w" fact="0.0515"/>
              <dgm:constr type="h" for="ch" forName="accent_4" refType="h" fact="0.0533"/>
              <dgm:constr type="l" for="ch" forName="accent_5" refType="w" fact="0.2782"/>
              <dgm:constr type="t" for="ch" forName="accent_5" refType="h" fact="0.92"/>
              <dgm:constr type="w" for="ch" forName="accent_5" refType="w" fact="0.0696"/>
              <dgm:constr type="h" for="ch" forName="accent_5" refType="h" fact="0.072"/>
              <dgm:constr type="l" for="ch" forName="parent_text_7" refType="w" fact="0.485"/>
              <dgm:constr type="t" for="ch" forName="parent_text_7" refType="h" fact="0.87"/>
              <dgm:constr type="w" for="ch" forName="parent_text_7" refType="w" fact="0.347"/>
              <dgm:constr type="h" for="ch" forName="parent_text_7" refType="h" fact="0.13"/>
              <dgm:constr type="l" for="ch" forName="accent_6" refType="w" fact="0.3478"/>
              <dgm:constr type="t" for="ch" forName="accent_6" refType="h" fact="0.6133"/>
              <dgm:constr type="w" for="ch" forName="accent_6" refType="w" fact="0.0386"/>
              <dgm:constr type="h" for="ch" forName="accent_6" refType="h" fact="0.04"/>
            </dgm:constrLst>
          </dgm:else>
        </dgm:choose>
        <dgm:layoutNode name="accent_6" styleLbl="alignNode1">
          <dgm:alg type="sp"/>
          <dgm:shape xmlns:r="http://schemas.openxmlformats.org/officeDocument/2006/relationships" type="donut" r:blip="">
            <dgm:adjLst>
              <dgm:adj idx="1" val="0.0746"/>
            </dgm:adjLst>
          </dgm:shape>
          <dgm:presOf/>
        </dgm:layoutNode>
      </dgm:if>
      <dgm:else name="Name30">
        <dgm:alg type="composite">
          <dgm:param type="ar" val="0.9705"/>
        </dgm:alg>
        <dgm:choose name="Name31">
          <dgm:if name="Name32" func="var" arg="dir" op="equ" val="norm">
            <dgm:constrLst>
              <dgm:constr type="primFontSz" for="des" ptType="node" op="equ" val="65"/>
              <dgm:constr type="l" for="ch" forName="accent_1" refType="w" fact="0.7599"/>
              <dgm:constr type="t" for="ch" forName="accent_1" refType="h" fact="0.925"/>
              <dgm:constr type="w" for="ch" forName="accent_1" refType="w" fact="0.0386"/>
              <dgm:constr type="h" for="ch" forName="accent_1" refType="h" fact="0.0375"/>
              <dgm:constr type="l" for="ch" forName="accent_2" refType="w" fact="0.6182"/>
              <dgm:constr type="t" for="ch" forName="accent_2" refType="h" fact="0.575"/>
              <dgm:constr type="w" for="ch" forName="accent_2" refType="w" fact="0.0386"/>
              <dgm:constr type="h" for="ch" forName="accent_2" refType="h" fact="0.0375"/>
              <dgm:constr type="l" for="ch" forName="image_accent_8" refType="w" fact="0.6449"/>
              <dgm:constr type="t" for="ch" forName="image_accent_8" refType="h" fact="0.8508"/>
              <dgm:constr type="w" for="ch" forName="image_accent_8" refType="w" fact="0.1022"/>
              <dgm:constr type="h" for="ch" forName="image_accent_8" refType="h" fact="0.0992"/>
              <dgm:constr type="l" for="ch" forName="image_8" refType="w" fact="0.6538"/>
              <dgm:constr type="t" for="ch" forName="image_8" refType="h" fact="0.8595"/>
              <dgm:constr type="w" for="ch" forName="image_8" refType="w" fact="0.0844"/>
              <dgm:constr type="h" for="ch" forName="image_8" refType="h" fact="0.0819"/>
              <dgm:constr type="l" for="ch" forName="image_accent_7" refType="w" fact="0.5291"/>
              <dgm:constr type="t" for="ch" forName="image_accent_7" refType="h" fact="0.7805"/>
              <dgm:constr type="w" for="ch" forName="image_accent_7" refType="w" fact="0.1103"/>
              <dgm:constr type="h" for="ch" forName="image_accent_7" refType="h" fact="0.107"/>
              <dgm:constr type="l" for="ch" forName="image_7" refType="w" fact="0.5356"/>
              <dgm:constr type="t" for="ch" forName="image_7" refType="h" fact="0.7868"/>
              <dgm:constr type="w" for="ch" forName="image_7" refType="w" fact="0.0973"/>
              <dgm:constr type="h" for="ch" forName="image_7" refType="h" fact="0.0944"/>
              <dgm:constr type="l" for="ch" forName="image_accent_6" refType="w" fact="0.3864"/>
              <dgm:constr type="t" for="ch" forName="image_accent_6" refType="h" fact="0.6375"/>
              <dgm:constr type="w" for="ch" forName="image_accent_6" refType="w" fact="0.1757"/>
              <dgm:constr type="h" for="ch" forName="image_accent_6" refType="h" fact="0.1706"/>
              <dgm:constr type="l" for="ch" forName="image_6" refType="w" fact="0.3957"/>
              <dgm:constr type="t" for="ch" forName="image_6" refType="h" fact="0.6465"/>
              <dgm:constr type="w" for="ch" forName="image_6" refType="w" fact="0.1572"/>
              <dgm:constr type="h" for="ch" forName="image_6" refType="h" fact="0.1525"/>
              <dgm:constr type="l" for="ch" forName="image_accent_5" refType="w" fact="0.5301"/>
              <dgm:constr type="t" for="ch" forName="image_accent_5" refType="h" fact="0.0555"/>
              <dgm:constr type="w" for="ch" forName="image_accent_5" refType="w" fact="0.1022"/>
              <dgm:constr type="h" for="ch" forName="image_accent_5" refType="h" fact="0.0992"/>
              <dgm:constr type="l" for="ch" forName="image_5" refType="w" fact="0.5361"/>
              <dgm:constr type="t" for="ch" forName="image_5" refType="h" fact="0.0613"/>
              <dgm:constr type="w" for="ch" forName="image_5" refType="w" fact="0.0902"/>
              <dgm:constr type="h" for="ch" forName="image_5" refType="h" fact="0.0875"/>
              <dgm:constr type="l" for="ch" forName="image_accent_4" refType="w" fact="0.4528"/>
              <dgm:constr type="t" for="ch" forName="image_accent_4" refType="h" fact="0.1555"/>
              <dgm:constr type="w" for="ch" forName="image_accent_4" refType="w" fact="0.1103"/>
              <dgm:constr type="h" for="ch" forName="image_accent_4" refType="h" fact="0.107"/>
              <dgm:constr type="l" for="ch" forName="image_4" refType="w" fact="0.4593"/>
              <dgm:constr type="t" for="ch" forName="image_4" refType="h" fact="0.1618"/>
              <dgm:constr type="w" for="ch" forName="image_4" refType="w" fact="0.0973"/>
              <dgm:constr type="h" for="ch" forName="image_4" refType="h" fact="0.0944"/>
              <dgm:constr type="l" for="ch" forName="image_accent_2" refType="w" fact="0.4832"/>
              <dgm:constr type="t" for="ch" forName="image_accent_2" refType="h" fact="0.4593"/>
              <dgm:constr type="w" for="ch" forName="image_accent_2" refType="w" fact="0.1226"/>
              <dgm:constr type="h" for="ch" forName="image_accent_2" refType="h" fact="0.119"/>
              <dgm:constr type="l" for="ch" forName="image_2" refType="w" fact="0.4904"/>
              <dgm:constr type="t" for="ch" forName="image_2" refType="h" fact="0.4663"/>
              <dgm:constr type="w" for="ch" forName="image_2" refType="w" fact="0.1082"/>
              <dgm:constr type="h" for="ch" forName="image_2" refType="h" fact="0.105"/>
              <dgm:constr type="l" for="ch" forName="image_accent_3" refType="w" fact="0.4352"/>
              <dgm:constr type="t" for="ch" forName="image_accent_3" refType="h" fact="0.2913"/>
              <dgm:constr type="w" for="ch" forName="image_accent_3" refType="w" fact="0.1573"/>
              <dgm:constr type="h" for="ch" forName="image_accent_3" refType="h" fact="0.1526"/>
              <dgm:constr type="l" for="ch" forName="image_3" refType="w" fact="0.4435"/>
              <dgm:constr type="t" for="ch" forName="image_3" refType="h" fact="0.2993"/>
              <dgm:constr type="w" for="ch" forName="image_3" refType="w" fact="0.1407"/>
              <dgm:constr type="h" for="ch" forName="image_3" refType="h" fact="0.1365"/>
              <dgm:constr type="l" for="ch" forName="image_accent_1" refType="w" fact="0.2318"/>
              <dgm:constr type="t" for="ch" forName="image_accent_1" refType="h" fact="0.4163"/>
              <dgm:constr type="w" for="ch" forName="image_accent_1" refType="w" fact="0.2344"/>
              <dgm:constr type="h" for="ch" forName="image_accent_1" refType="h" fact="0.2275"/>
              <dgm:constr type="l" for="ch" forName="image_1" refType="w" fact="0.2408"/>
              <dgm:constr type="t" for="ch" forName="image_1" refType="h" fact="0.425"/>
              <dgm:constr type="w" for="ch" forName="image_1" refType="w" fact="0.2164"/>
              <dgm:constr type="h" for="ch" forName="image_1" refType="h" fact="0.21"/>
              <dgm:constr type="l" for="ch" forName="parent_text_1" refType="w" fact="0"/>
              <dgm:constr type="t" for="ch" forName="parent_text_1" refType="h" fact="0.2993"/>
              <dgm:constr type="w" for="ch" forName="parent_text_1" refType="w" fact="0.3478"/>
              <dgm:constr type="h" for="ch" forName="parent_text_1" refType="h" fact="0.11"/>
              <dgm:constr type="l" for="ch" forName="accent_3" refType="w" fact="0.3813"/>
              <dgm:constr type="t" for="ch" forName="accent_3" refType="h" fact="0.2488"/>
              <dgm:constr type="w" for="ch" forName="accent_3" refType="w" fact="0.0696"/>
              <dgm:constr type="h" for="ch" forName="accent_3" refType="h" fact="0.0675"/>
              <dgm:constr type="l" for="ch" forName="parent_text_2" refType="w" fact="0.6311"/>
              <dgm:constr type="t" for="ch" forName="parent_text_2" refType="h" fact="0.4663"/>
              <dgm:constr type="w" for="ch" forName="parent_text_2" refType="w" fact="0.3478"/>
              <dgm:constr type="h" for="ch" forName="parent_text_2" refType="h" fact="0.105"/>
              <dgm:constr type="l" for="ch" forName="parent_text_4" refType="w" fact="0.5878"/>
              <dgm:constr type="t" for="ch" forName="parent_text_4" refType="h" fact="0.1618"/>
              <dgm:constr type="w" for="ch" forName="parent_text_4" refType="w" fact="0.3478"/>
              <dgm:constr type="h" for="ch" forName="parent_text_4" refType="h" fact="0.0944"/>
              <dgm:constr type="l" for="ch" forName="accent_4" refType="w" fact="0.7038"/>
              <dgm:constr type="t" for="ch" forName="accent_4" refType="h" fact="0"/>
              <dgm:constr type="w" for="ch" forName="accent_4" refType="w" fact="0.0258"/>
              <dgm:constr type="h" for="ch" forName="accent_4" refType="h" fact="0.025"/>
              <dgm:constr type="l" for="ch" forName="parent_text_5" refType="w" fact="0.6522"/>
              <dgm:constr type="t" for="ch" forName="parent_text_5" refType="h" fact="0.0625"/>
              <dgm:constr type="w" for="ch" forName="parent_text_5" refType="w" fact="0.3478"/>
              <dgm:constr type="h" for="ch" forName="parent_text_5" refType="h" fact="0.0863"/>
              <dgm:constr type="l" for="ch" forName="parent_text_3" refType="w" fact="0.6182"/>
              <dgm:constr type="t" for="ch" forName="parent_text_3" refType="h" fact="0.2993"/>
              <dgm:constr type="w" for="ch" forName="parent_text_3" refType="w" fact="0.3478"/>
              <dgm:constr type="h" for="ch" forName="parent_text_3" refType="h" fact="0.1365"/>
              <dgm:constr type="l" for="ch" forName="parent_text_6" refType="w" fact="0.02"/>
              <dgm:constr type="t" for="ch" forName="parent_text_6" refType="h" fact="0.6465"/>
              <dgm:constr type="w" for="ch" forName="parent_text_6" refType="w" fact="0.3478"/>
              <dgm:constr type="h" for="ch" forName="parent_text_6" refType="h" fact="0.1525"/>
              <dgm:constr type="l" for="ch" forName="accent_5" refType="w" fact="0.6265"/>
              <dgm:constr type="t" for="ch" forName="accent_5" refType="h" fact="0.02"/>
              <dgm:constr type="w" for="ch" forName="accent_5" refType="w" fact="0.0515"/>
              <dgm:constr type="h" for="ch" forName="accent_5" refType="h" fact="0.05"/>
              <dgm:constr type="l" for="ch" forName="parent_text_7" refType="w" fact="0.165"/>
              <dgm:constr type="t" for="ch" forName="parent_text_7" refType="h" fact="0.81"/>
              <dgm:constr type="w" for="ch" forName="parent_text_7" refType="w" fact="0.3478"/>
              <dgm:constr type="h" for="ch" forName="parent_text_7" refType="h" fact="0.077"/>
              <dgm:constr type="l" for="ch" forName="parent_text_8" refType="w" fact="0.275"/>
              <dgm:constr type="t" for="ch" forName="parent_text_8" refType="h" fact="0.89"/>
              <dgm:constr type="w" for="ch" forName="parent_text_8" refType="w" fact="0.3478"/>
              <dgm:constr type="h" for="ch" forName="parent_text_8" refType="h" fact="0.11"/>
            </dgm:constrLst>
          </dgm:if>
          <dgm:else name="Name33">
            <dgm:constrLst>
              <dgm:constr type="primFontSz" for="des" ptType="node" op="equ" val="65"/>
              <dgm:constr type="l" for="ch" forName="accent_1" refType="w" fact="0.2014"/>
              <dgm:constr type="t" for="ch" forName="accent_1" refType="h" fact="0.925"/>
              <dgm:constr type="w" for="ch" forName="accent_1" refType="w" fact="0.0386"/>
              <dgm:constr type="h" for="ch" forName="accent_1" refType="h" fact="0.0375"/>
              <dgm:constr type="l" for="ch" forName="accent_2" refType="w" fact="0.3431"/>
              <dgm:constr type="t" for="ch" forName="accent_2" refType="h" fact="0.575"/>
              <dgm:constr type="w" for="ch" forName="accent_2" refType="w" fact="0.0386"/>
              <dgm:constr type="h" for="ch" forName="accent_2" refType="h" fact="0.0375"/>
              <dgm:constr type="l" for="ch" forName="image_accent_8" refType="w" fact="0.253"/>
              <dgm:constr type="t" for="ch" forName="image_accent_8" refType="h" fact="0.8508"/>
              <dgm:constr type="w" for="ch" forName="image_accent_8" refType="w" fact="0.1022"/>
              <dgm:constr type="h" for="ch" forName="image_accent_8" refType="h" fact="0.0992"/>
              <dgm:constr type="l" for="ch" forName="image_8" refType="w" fact="0.2619"/>
              <dgm:constr type="t" for="ch" forName="image_8" refType="h" fact="0.8595"/>
              <dgm:constr type="w" for="ch" forName="image_8" refType="w" fact="0.0844"/>
              <dgm:constr type="h" for="ch" forName="image_8" refType="h" fact="0.0819"/>
              <dgm:constr type="l" for="ch" forName="image_accent_7" refType="w" fact="0.3606"/>
              <dgm:constr type="t" for="ch" forName="image_accent_7" refType="h" fact="0.7805"/>
              <dgm:constr type="w" for="ch" forName="image_accent_7" refType="w" fact="0.1103"/>
              <dgm:constr type="h" for="ch" forName="image_accent_7" refType="h" fact="0.107"/>
              <dgm:constr type="l" for="ch" forName="image_7" refType="w" fact="0.3671"/>
              <dgm:constr type="t" for="ch" forName="image_7" refType="h" fact="0.7868"/>
              <dgm:constr type="w" for="ch" forName="image_7" refType="w" fact="0.0973"/>
              <dgm:constr type="h" for="ch" forName="image_7" refType="h" fact="0.0944"/>
              <dgm:constr type="l" for="ch" forName="image_accent_6" refType="w" fact="0.4379"/>
              <dgm:constr type="t" for="ch" forName="image_accent_6" refType="h" fact="0.6375"/>
              <dgm:constr type="w" for="ch" forName="image_accent_6" refType="w" fact="0.1757"/>
              <dgm:constr type="h" for="ch" forName="image_accent_6" refType="h" fact="0.1706"/>
              <dgm:constr type="l" for="ch" forName="image_6" refType="w" fact="0.4471"/>
              <dgm:constr type="t" for="ch" forName="image_6" refType="h" fact="0.6465"/>
              <dgm:constr type="w" for="ch" forName="image_6" refType="w" fact="0.1572"/>
              <dgm:constr type="h" for="ch" forName="image_6" refType="h" fact="0.1525"/>
              <dgm:constr type="l" for="ch" forName="image_accent_5" refType="w" fact="0.3677"/>
              <dgm:constr type="t" for="ch" forName="image_accent_5" refType="h" fact="0.0555"/>
              <dgm:constr type="w" for="ch" forName="image_accent_5" refType="w" fact="0.1022"/>
              <dgm:constr type="h" for="ch" forName="image_accent_5" refType="h" fact="0.0992"/>
              <dgm:constr type="l" for="ch" forName="image_5" refType="w" fact="0.3738"/>
              <dgm:constr type="t" for="ch" forName="image_5" refType="h" fact="0.0613"/>
              <dgm:constr type="w" for="ch" forName="image_5" refType="w" fact="0.0902"/>
              <dgm:constr type="h" for="ch" forName="image_5" refType="h" fact="0.0875"/>
              <dgm:constr type="l" for="ch" forName="image_accent_4" refType="w" fact="0.437"/>
              <dgm:constr type="t" for="ch" forName="image_accent_4" refType="h" fact="0.1555"/>
              <dgm:constr type="w" for="ch" forName="image_accent_4" refType="w" fact="0.1103"/>
              <dgm:constr type="h" for="ch" forName="image_accent_4" refType="h" fact="0.107"/>
              <dgm:constr type="l" for="ch" forName="image_4" refType="w" fact="0.4434"/>
              <dgm:constr type="t" for="ch" forName="image_4" refType="h" fact="0.1618"/>
              <dgm:constr type="w" for="ch" forName="image_4" refType="w" fact="0.0973"/>
              <dgm:constr type="h" for="ch" forName="image_4" refType="h" fact="0.0944"/>
              <dgm:constr type="l" for="ch" forName="image_accent_2" refType="w" fact="0.3942"/>
              <dgm:constr type="t" for="ch" forName="image_accent_2" refType="h" fact="0.4593"/>
              <dgm:constr type="w" for="ch" forName="image_accent_2" refType="w" fact="0.1226"/>
              <dgm:constr type="h" for="ch" forName="image_accent_2" refType="h" fact="0.119"/>
              <dgm:constr type="l" for="ch" forName="image_2" refType="w" fact="0.4014"/>
              <dgm:constr type="t" for="ch" forName="image_2" refType="h" fact="0.4663"/>
              <dgm:constr type="w" for="ch" forName="image_2" refType="w" fact="0.1082"/>
              <dgm:constr type="h" for="ch" forName="image_2" refType="h" fact="0.105"/>
              <dgm:constr type="l" for="ch" forName="image_accent_3" refType="w" fact="0.4075"/>
              <dgm:constr type="t" for="ch" forName="image_accent_3" refType="h" fact="0.2913"/>
              <dgm:constr type="w" for="ch" forName="image_accent_3" refType="w" fact="0.1573"/>
              <dgm:constr type="h" for="ch" forName="image_accent_3" refType="h" fact="0.1526"/>
              <dgm:constr type="l" for="ch" forName="image_3" refType="w" fact="0.4158"/>
              <dgm:constr type="t" for="ch" forName="image_3" refType="h" fact="0.2993"/>
              <dgm:constr type="w" for="ch" forName="image_3" refType="w" fact="0.1407"/>
              <dgm:constr type="h" for="ch" forName="image_3" refType="h" fact="0.1365"/>
              <dgm:constr type="l" for="ch" forName="image_accent_1" refType="w" fact="0.5338"/>
              <dgm:constr type="t" for="ch" forName="image_accent_1" refType="h" fact="0.4163"/>
              <dgm:constr type="w" for="ch" forName="image_accent_1" refType="w" fact="0.2344"/>
              <dgm:constr type="h" for="ch" forName="image_accent_1" refType="h" fact="0.2275"/>
              <dgm:constr type="l" for="ch" forName="image_1" refType="w" fact="0.5428"/>
              <dgm:constr type="t" for="ch" forName="image_1" refType="h" fact="0.425"/>
              <dgm:constr type="w" for="ch" forName="image_1" refType="w" fact="0.2164"/>
              <dgm:constr type="h" for="ch" forName="image_1" refType="h" fact="0.21"/>
              <dgm:constr type="l" for="ch" forName="parent_text_1" refType="w" fact="0.6522"/>
              <dgm:constr type="t" for="ch" forName="parent_text_1" refType="h" fact="0.2993"/>
              <dgm:constr type="w" for="ch" forName="parent_text_1" refType="w" fact="0.3478"/>
              <dgm:constr type="h" for="ch" forName="parent_text_1" refType="h" fact="0.11"/>
              <dgm:constr type="l" for="ch" forName="accent_3" refType="w" fact="0.5492"/>
              <dgm:constr type="t" for="ch" forName="accent_3" refType="h" fact="0.2488"/>
              <dgm:constr type="w" for="ch" forName="accent_3" refType="w" fact="0.0696"/>
              <dgm:constr type="h" for="ch" forName="accent_3" refType="h" fact="0.0675"/>
              <dgm:constr type="l" for="ch" forName="parent_text_2" refType="w" fact="0.0211"/>
              <dgm:constr type="t" for="ch" forName="parent_text_2" refType="h" fact="0.4663"/>
              <dgm:constr type="w" for="ch" forName="parent_text_2" refType="w" fact="0.3478"/>
              <dgm:constr type="h" for="ch" forName="parent_text_2" refType="h" fact="0.105"/>
              <dgm:constr type="l" for="ch" forName="parent_text_4" refType="w" fact="0.0635"/>
              <dgm:constr type="t" for="ch" forName="parent_text_4" refType="h" fact="0.1618"/>
              <dgm:constr type="w" for="ch" forName="parent_text_4" refType="w" fact="0.3478"/>
              <dgm:constr type="h" for="ch" forName="parent_text_4" refType="h" fact="0.0944"/>
              <dgm:constr type="l" for="ch" forName="accent_4" refType="w" fact="0.2705"/>
              <dgm:constr type="t" for="ch" forName="accent_4" refType="h" fact="0"/>
              <dgm:constr type="w" for="ch" forName="accent_4" refType="w" fact="0.0258"/>
              <dgm:constr type="h" for="ch" forName="accent_4" refType="h" fact="0.025"/>
              <dgm:constr type="l" for="ch" forName="parent_text_5" refType="w" fact="0"/>
              <dgm:constr type="t" for="ch" forName="parent_text_5" refType="h" fact="0.0625"/>
              <dgm:constr type="w" for="ch" forName="parent_text_5" refType="w" fact="0.3478"/>
              <dgm:constr type="h" for="ch" forName="parent_text_5" refType="h" fact="0.0863"/>
              <dgm:constr type="l" for="ch" forName="parent_text_3" refType="w" fact="0.034"/>
              <dgm:constr type="t" for="ch" forName="parent_text_3" refType="h" fact="0.2993"/>
              <dgm:constr type="w" for="ch" forName="parent_text_3" refType="w" fact="0.3478"/>
              <dgm:constr type="h" for="ch" forName="parent_text_3" refType="h" fact="0.1365"/>
              <dgm:constr type="l" for="ch" forName="parent_text_6" refType="w" fact="0.635"/>
              <dgm:constr type="t" for="ch" forName="parent_text_6" refType="h" fact="0.6465"/>
              <dgm:constr type="w" for="ch" forName="parent_text_6" refType="w" fact="0.3478"/>
              <dgm:constr type="h" for="ch" forName="parent_text_6" refType="h" fact="0.1525"/>
              <dgm:constr type="l" for="ch" forName="accent_5" refType="w" fact="0.322"/>
              <dgm:constr type="t" for="ch" forName="accent_5" refType="h" fact="0.02"/>
              <dgm:constr type="w" for="ch" forName="accent_5" refType="w" fact="0.0515"/>
              <dgm:constr type="h" for="ch" forName="accent_5" refType="h" fact="0.05"/>
              <dgm:constr type="l" for="ch" forName="parent_text_7" refType="w" fact="0.49"/>
              <dgm:constr type="t" for="ch" forName="parent_text_7" refType="h" fact="0.81"/>
              <dgm:constr type="w" for="ch" forName="parent_text_7" refType="w" fact="0.3478"/>
              <dgm:constr type="h" for="ch" forName="parent_text_7" refType="h" fact="0.077"/>
              <dgm:constr type="l" for="ch" forName="parent_text_8" refType="w" fact="0.375"/>
              <dgm:constr type="t" for="ch" forName="parent_text_8" refType="h" fact="0.89"/>
              <dgm:constr type="w" for="ch" forName="parent_text_8" refType="w" fact="0.3478"/>
              <dgm:constr type="h" for="ch" forName="parent_text_8" refType="h" fact="0.11"/>
            </dgm:constrLst>
          </dgm:else>
        </dgm:choose>
      </dgm:else>
    </dgm:choose>
    <dgm:forEach name="wrapper" axis="self" ptType="parTrans">
      <dgm:forEach name="wrapper2" axis="self" ptType="sibTrans" st="2">
        <dgm:forEach name="imageAccentRepeat" axis="self">
          <dgm:layoutNode name="imageAccentRepeatNode" styleLbl="alignNode1">
            <dgm:alg type="sp"/>
            <dgm:shape xmlns:r="http://schemas.openxmlformats.org/officeDocument/2006/relationships" type="ellipse" r:blip="">
              <dgm:adjLst/>
            </dgm:shape>
            <dgm:presOf/>
          </dgm:layoutNode>
        </dgm:forEach>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forEach name="Name34" axis="ch" ptType="node" cnt="1">
      <dgm:layoutNode name="parent_text_1" styleLbl="revTx">
        <dgm:varLst>
          <dgm:chMax val="0"/>
          <dgm:chPref val="0"/>
          <dgm:bulletEnabled val="1"/>
        </dgm:varLst>
        <dgm:choose name="Name35">
          <dgm:if name="Name36" func="var" arg="dir" op="equ" val="norm">
            <dgm:alg type="tx">
              <dgm:param type="parTxLTRAlign" val="r"/>
              <dgm:param type="shpTxLTRAlignCh" val="r"/>
              <dgm:param type="txAnchorVert" val="b"/>
              <dgm:param type="lnSpCh" val="15"/>
            </dgm:alg>
          </dgm:if>
          <dgm:else name="Name37">
            <dgm:alg type="tx">
              <dgm:param type="parTxLTRAlign" val="l"/>
              <dgm:param type="shpTxLTRAlignCh" val="l"/>
              <dgm:param type="txAnchorVert" val="b"/>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01"/>
        </dgm:constrLst>
        <dgm:ruleLst>
          <dgm:rule type="primFontSz" val="5" fact="NaN" max="NaN"/>
        </dgm:ruleLst>
      </dgm:layoutNode>
      <dgm:layoutNode name="image_accent_1">
        <dgm:alg type="sp"/>
        <dgm:shape xmlns:r="http://schemas.openxmlformats.org/officeDocument/2006/relationships" r:blip="">
          <dgm:adjLst/>
        </dgm:shape>
        <dgm:presOf/>
        <dgm:constrLst/>
        <dgm:forEach name="Name38" ref="imageAccentRepeat"/>
      </dgm:layoutNode>
      <dgm:layoutNode name="accent_1" styleLbl="alignNode1">
        <dgm:alg type="sp"/>
        <dgm:shape xmlns:r="http://schemas.openxmlformats.org/officeDocument/2006/relationships" type="donut" r:blip="">
          <dgm:adjLst>
            <dgm:adj idx="1" val="0.0746"/>
          </dgm:adjLst>
        </dgm:shape>
        <dgm:presOf/>
      </dgm:layoutNode>
    </dgm:forEach>
    <dgm:forEach name="Name39" axis="ch" ptType="sibTrans" hideLastTrans="0" cnt="1">
      <dgm:layoutNode name="image_1">
        <dgm:alg type="sp"/>
        <dgm:shape xmlns:r="http://schemas.openxmlformats.org/officeDocument/2006/relationships" r:blip="">
          <dgm:adjLst/>
        </dgm:shape>
        <dgm:presOf/>
        <dgm:constrLst/>
        <dgm:forEach name="Name40" ref="imageRepeat"/>
      </dgm:layoutNode>
    </dgm:forEach>
    <dgm:forEach name="Name41" axis="ch" ptType="node" st="2" cnt="1">
      <dgm:layoutNode name="parent_text_2" styleLbl="revTx">
        <dgm:varLst>
          <dgm:chMax val="0"/>
          <dgm:chPref val="0"/>
          <dgm:bulletEnabled val="1"/>
        </dgm:varLst>
        <dgm:choose name="Name42">
          <dgm:if name="Name43" func="var" arg="dir" op="equ" val="norm">
            <dgm:alg type="tx">
              <dgm:param type="parTxLTRAlign" val="l"/>
              <dgm:param type="lnSpCh" val="15"/>
            </dgm:alg>
          </dgm:if>
          <dgm:else name="Name44">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2">
        <dgm:alg type="sp"/>
        <dgm:shape xmlns:r="http://schemas.openxmlformats.org/officeDocument/2006/relationships" r:blip="">
          <dgm:adjLst/>
        </dgm:shape>
        <dgm:presOf/>
        <dgm:constrLst/>
        <dgm:forEach name="Name45" ref="imageAccentRepeat"/>
      </dgm:layoutNode>
    </dgm:forEach>
    <dgm:forEach name="Name46" axis="ch" ptType="sibTrans" hideLastTrans="0" st="2" cnt="1">
      <dgm:layoutNode name="image_2">
        <dgm:alg type="sp"/>
        <dgm:shape xmlns:r="http://schemas.openxmlformats.org/officeDocument/2006/relationships" r:blip="">
          <dgm:adjLst/>
        </dgm:shape>
        <dgm:presOf/>
        <dgm:constrLst/>
        <dgm:forEach name="Name47" ref="imageRepeat"/>
      </dgm:layoutNode>
    </dgm:forEach>
    <dgm:forEach name="Name48" axis="ch" ptType="node" st="3" cnt="1">
      <dgm:layoutNode name="image_accent_3">
        <dgm:alg type="sp"/>
        <dgm:shape xmlns:r="http://schemas.openxmlformats.org/officeDocument/2006/relationships" r:blip="">
          <dgm:adjLst/>
        </dgm:shape>
        <dgm:presOf/>
        <dgm:constrLst/>
        <dgm:forEach name="Name49" ref="imageAccentRepeat"/>
      </dgm:layoutNode>
      <dgm:layoutNode name="parent_text_3" styleLbl="revTx">
        <dgm:varLst>
          <dgm:chMax val="0"/>
          <dgm:chPref val="0"/>
          <dgm:bulletEnabled val="1"/>
        </dgm:varLst>
        <dgm:choose name="Name50">
          <dgm:if name="Name51" func="var" arg="dir" op="equ" val="norm">
            <dgm:alg type="tx">
              <dgm:param type="parTxLTRAlign" val="l"/>
              <dgm:param type="lnSpCh" val="15"/>
            </dgm:alg>
          </dgm:if>
          <dgm:else name="Name52">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accent_2" styleLbl="alignNode1">
        <dgm:alg type="sp"/>
        <dgm:shape xmlns:r="http://schemas.openxmlformats.org/officeDocument/2006/relationships" type="donut" r:blip="">
          <dgm:adjLst>
            <dgm:adj idx="1" val="0.0746"/>
          </dgm:adjLst>
        </dgm:shape>
        <dgm:presOf/>
      </dgm:layoutNode>
      <dgm:layoutNode name="accent_3" styleLbl="alignNode1">
        <dgm:alg type="sp"/>
        <dgm:shape xmlns:r="http://schemas.openxmlformats.org/officeDocument/2006/relationships" type="donut" r:blip="">
          <dgm:adjLst>
            <dgm:adj idx="1" val="0.0746"/>
          </dgm:adjLst>
        </dgm:shape>
        <dgm:presOf/>
      </dgm:layoutNode>
    </dgm:forEach>
    <dgm:forEach name="Name53" axis="ch" ptType="sibTrans" hideLastTrans="0" st="3" cnt="1">
      <dgm:layoutNode name="image_3">
        <dgm:alg type="sp"/>
        <dgm:shape xmlns:r="http://schemas.openxmlformats.org/officeDocument/2006/relationships" r:blip="">
          <dgm:adjLst/>
        </dgm:shape>
        <dgm:presOf/>
        <dgm:constrLst/>
        <dgm:forEach name="Name54" ref="imageRepeat"/>
      </dgm:layoutNode>
    </dgm:forEach>
    <dgm:forEach name="Name55" axis="ch" ptType="node" st="4" cnt="1">
      <dgm:layoutNode name="image_accent_4">
        <dgm:alg type="sp"/>
        <dgm:shape xmlns:r="http://schemas.openxmlformats.org/officeDocument/2006/relationships" r:blip="">
          <dgm:adjLst/>
        </dgm:shape>
        <dgm:presOf/>
        <dgm:constrLst/>
        <dgm:forEach name="Name56" ref="imageAccentRepeat"/>
      </dgm:layoutNode>
      <dgm:layoutNode name="parent_text_4" styleLbl="revTx">
        <dgm:varLst>
          <dgm:chMax val="0"/>
          <dgm:chPref val="0"/>
          <dgm:bulletEnabled val="1"/>
        </dgm:varLst>
        <dgm:choose name="Name57">
          <dgm:if name="Name58" func="var" arg="dir" op="equ" val="norm">
            <dgm:alg type="tx">
              <dgm:param type="parTxLTRAlign" val="l"/>
              <dgm:param type="lnSpCh" val="15"/>
            </dgm:alg>
          </dgm:if>
          <dgm:else name="Name59">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accent_4" styleLbl="alignNode1">
        <dgm:alg type="sp"/>
        <dgm:shape xmlns:r="http://schemas.openxmlformats.org/officeDocument/2006/relationships" type="donut" r:blip="">
          <dgm:adjLst>
            <dgm:adj idx="1" val="0.0746"/>
          </dgm:adjLst>
        </dgm:shape>
        <dgm:presOf/>
      </dgm:layoutNode>
    </dgm:forEach>
    <dgm:forEach name="Name60" axis="ch" ptType="sibTrans" hideLastTrans="0" st="4" cnt="1">
      <dgm:layoutNode name="image_4">
        <dgm:alg type="sp"/>
        <dgm:shape xmlns:r="http://schemas.openxmlformats.org/officeDocument/2006/relationships" r:blip="">
          <dgm:adjLst/>
        </dgm:shape>
        <dgm:presOf/>
        <dgm:constrLst/>
        <dgm:forEach name="Name61" ref="imageRepeat"/>
      </dgm:layoutNode>
    </dgm:forEach>
    <dgm:forEach name="Name62" axis="ch" ptType="node" st="5" cnt="1">
      <dgm:layoutNode name="image_accent_5">
        <dgm:alg type="sp"/>
        <dgm:shape xmlns:r="http://schemas.openxmlformats.org/officeDocument/2006/relationships" r:blip="">
          <dgm:adjLst/>
        </dgm:shape>
        <dgm:presOf/>
        <dgm:constrLst/>
        <dgm:forEach name="Name63" ref="imageAccentRepeat"/>
      </dgm:layoutNode>
      <dgm:layoutNode name="parent_text_5" styleLbl="revTx">
        <dgm:varLst>
          <dgm:chMax val="0"/>
          <dgm:chPref val="0"/>
          <dgm:bulletEnabled val="1"/>
        </dgm:varLst>
        <dgm:choose name="Name64">
          <dgm:if name="Name65" func="var" arg="dir" op="equ" val="norm">
            <dgm:alg type="tx">
              <dgm:param type="parTxLTRAlign" val="l"/>
              <dgm:param type="lnSpCh" val="15"/>
            </dgm:alg>
          </dgm:if>
          <dgm:else name="Name66">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sibTrans" hideLastTrans="0" st="5" cnt="1">
      <dgm:layoutNode name="image_5">
        <dgm:alg type="sp"/>
        <dgm:shape xmlns:r="http://schemas.openxmlformats.org/officeDocument/2006/relationships" r:blip="">
          <dgm:adjLst/>
        </dgm:shape>
        <dgm:presOf/>
        <dgm:constrLst/>
        <dgm:forEach name="Name68" ref="imageRepeat"/>
      </dgm:layoutNode>
    </dgm:forEach>
    <dgm:forEach name="Name69" axis="ch" ptType="node" st="6" cnt="1">
      <dgm:layoutNode name="parent_text_6" styleLbl="revTx">
        <dgm:varLst>
          <dgm:chMax val="0"/>
          <dgm:chPref val="0"/>
          <dgm:bulletEnabled val="1"/>
        </dgm:varLst>
        <dgm:choose name="Name70">
          <dgm:if name="Name71" func="var" arg="dir" op="equ" val="norm">
            <dgm:alg type="tx">
              <dgm:param type="parTxLTRAlign" val="r"/>
              <dgm:param type="shpTxLTRAlignCh" val="r"/>
              <dgm:param type="lnSpCh" val="15"/>
            </dgm:alg>
          </dgm:if>
          <dgm:else name="Name72">
            <dgm:alg type="tx">
              <dgm:param type="parTxLTRAlign" val="l"/>
              <dgm:param type="shpTxLTRAlignCh" val="l"/>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6">
        <dgm:alg type="sp"/>
        <dgm:shape xmlns:r="http://schemas.openxmlformats.org/officeDocument/2006/relationships" r:blip="">
          <dgm:adjLst/>
        </dgm:shape>
        <dgm:presOf/>
        <dgm:constrLst/>
        <dgm:forEach name="Name73" ref="imageAccentRepeat"/>
      </dgm:layoutNode>
      <dgm:layoutNode name="accent_5" styleLbl="alignNode1">
        <dgm:alg type="sp"/>
        <dgm:shape xmlns:r="http://schemas.openxmlformats.org/officeDocument/2006/relationships" type="donut" r:blip="">
          <dgm:adjLst>
            <dgm:adj idx="1" val="0.0746"/>
          </dgm:adjLst>
        </dgm:shape>
        <dgm:presOf/>
      </dgm:layoutNode>
    </dgm:forEach>
    <dgm:forEach name="Name74" axis="ch" ptType="sibTrans" hideLastTrans="0" st="6" cnt="1">
      <dgm:layoutNode name="image_6">
        <dgm:alg type="sp"/>
        <dgm:shape xmlns:r="http://schemas.openxmlformats.org/officeDocument/2006/relationships" r:blip="">
          <dgm:adjLst/>
        </dgm:shape>
        <dgm:presOf/>
        <dgm:constrLst/>
        <dgm:forEach name="Name75" ref="imageRepeat"/>
      </dgm:layoutNode>
    </dgm:forEach>
    <dgm:forEach name="Name76" axis="ch" ptType="node" st="7" cnt="1">
      <dgm:layoutNode name="parent_text_7" styleLbl="revTx">
        <dgm:varLst>
          <dgm:chMax val="0"/>
          <dgm:chPref val="0"/>
          <dgm:bulletEnabled val="1"/>
        </dgm:varLst>
        <dgm:choose name="Name77">
          <dgm:if name="Name78" func="var" arg="dir" op="equ" val="norm">
            <dgm:alg type="tx">
              <dgm:param type="parTxLTRAlign" val="r"/>
              <dgm:param type="shpTxLTRAlignCh" val="r"/>
              <dgm:param type="txAnchorVert" val="t"/>
              <dgm:param type="lnSpCh" val="15"/>
            </dgm:alg>
          </dgm:if>
          <dgm:else name="Name79">
            <dgm:alg type="tx">
              <dgm:param type="parTxLTRAlign" val="l"/>
              <dgm:param type="shpTxLTRAlignCh" val="l"/>
              <dgm:param type="txAnchorVert" val="t"/>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7">
        <dgm:alg type="sp"/>
        <dgm:shape xmlns:r="http://schemas.openxmlformats.org/officeDocument/2006/relationships" r:blip="">
          <dgm:adjLst/>
        </dgm:shape>
        <dgm:presOf/>
        <dgm:constrLst/>
        <dgm:forEach name="Name80" ref="imageAccentRepeat"/>
      </dgm:layoutNode>
    </dgm:forEach>
    <dgm:forEach name="Name81" axis="ch" ptType="sibTrans" hideLastTrans="0" st="7" cnt="1">
      <dgm:layoutNode name="image_7">
        <dgm:alg type="sp"/>
        <dgm:shape xmlns:r="http://schemas.openxmlformats.org/officeDocument/2006/relationships" r:blip="">
          <dgm:adjLst/>
        </dgm:shape>
        <dgm:presOf/>
        <dgm:constrLst/>
        <dgm:forEach name="Name82" ref="imageRepeat"/>
      </dgm:layoutNode>
    </dgm:forEach>
    <dgm:forEach name="Name83" axis="ch" ptType="node" st="8" cnt="1">
      <dgm:layoutNode name="parent_text_8" styleLbl="revTx">
        <dgm:varLst>
          <dgm:chMax val="0"/>
          <dgm:chPref val="0"/>
          <dgm:bulletEnabled val="1"/>
        </dgm:varLst>
        <dgm:choose name="Name84">
          <dgm:if name="Name85" func="var" arg="dir" op="equ" val="norm">
            <dgm:alg type="tx">
              <dgm:param type="parTxLTRAlign" val="r"/>
              <dgm:param type="shpTxLTRAlignCh" val="r"/>
              <dgm:param type="txAnchorVert" val="t"/>
              <dgm:param type="lnSpCh" val="15"/>
            </dgm:alg>
          </dgm:if>
          <dgm:else name="Name86">
            <dgm:alg type="tx">
              <dgm:param type="parTxLTRAlign" val="l"/>
              <dgm:param type="shpTxLTRAlignCh" val="l"/>
              <dgm:param type="txAnchorVert" val="t"/>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8">
        <dgm:alg type="sp"/>
        <dgm:shape xmlns:r="http://schemas.openxmlformats.org/officeDocument/2006/relationships" r:blip="">
          <dgm:adjLst/>
        </dgm:shape>
        <dgm:presOf/>
        <dgm:constrLst/>
        <dgm:forEach name="Name87" ref="imageAccentRepeat"/>
      </dgm:layoutNode>
    </dgm:forEach>
    <dgm:forEach name="Name88" axis="ch" ptType="sibTrans" hideLastTrans="0" st="8" cnt="1">
      <dgm:layoutNode name="image_8">
        <dgm:alg type="sp"/>
        <dgm:shape xmlns:r="http://schemas.openxmlformats.org/officeDocument/2006/relationships" r:blip="">
          <dgm:adjLst/>
        </dgm:shape>
        <dgm:presOf/>
        <dgm:constrLst/>
        <dgm:forEach name="Name8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2"/>
          </a:xfrm>
          <a:prstGeom prst="rect">
            <a:avLst/>
          </a:prstGeom>
        </p:spPr>
        <p:txBody>
          <a:bodyPr vert="horz" lIns="91434" tIns="45717" rIns="91434" bIns="45717" rtlCol="0"/>
          <a:lstStyle>
            <a:lvl1pPr algn="l">
              <a:defRPr sz="1200"/>
            </a:lvl1pPr>
          </a:lstStyle>
          <a:p>
            <a:endParaRPr lang="en-US"/>
          </a:p>
        </p:txBody>
      </p:sp>
      <p:sp>
        <p:nvSpPr>
          <p:cNvPr id="3" name="Date Placeholder 2"/>
          <p:cNvSpPr>
            <a:spLocks noGrp="1"/>
          </p:cNvSpPr>
          <p:nvPr>
            <p:ph type="dt" sz="quarter" idx="1"/>
          </p:nvPr>
        </p:nvSpPr>
        <p:spPr>
          <a:xfrm>
            <a:off x="3850446" y="0"/>
            <a:ext cx="2945659" cy="496412"/>
          </a:xfrm>
          <a:prstGeom prst="rect">
            <a:avLst/>
          </a:prstGeom>
        </p:spPr>
        <p:txBody>
          <a:bodyPr vert="horz" lIns="91434" tIns="45717" rIns="91434" bIns="45717" rtlCol="0"/>
          <a:lstStyle>
            <a:lvl1pPr algn="r">
              <a:defRPr sz="1200"/>
            </a:lvl1pPr>
          </a:lstStyle>
          <a:p>
            <a:fld id="{C307BB3D-2C88-2B46-9698-533F7982A869}" type="datetimeFigureOut">
              <a:rPr lang="en-US" smtClean="0"/>
              <a:t>9/22/2023</a:t>
            </a:fld>
            <a:endParaRPr lang="en-US"/>
          </a:p>
        </p:txBody>
      </p:sp>
      <p:sp>
        <p:nvSpPr>
          <p:cNvPr id="4" name="Footer Placeholder 3"/>
          <p:cNvSpPr>
            <a:spLocks noGrp="1"/>
          </p:cNvSpPr>
          <p:nvPr>
            <p:ph type="ftr" sz="quarter" idx="2"/>
          </p:nvPr>
        </p:nvSpPr>
        <p:spPr>
          <a:xfrm>
            <a:off x="0" y="9430093"/>
            <a:ext cx="2945659" cy="496412"/>
          </a:xfrm>
          <a:prstGeom prst="rect">
            <a:avLst/>
          </a:prstGeom>
        </p:spPr>
        <p:txBody>
          <a:bodyPr vert="horz" lIns="91434" tIns="45717" rIns="91434" bIns="45717" rtlCol="0" anchor="b"/>
          <a:lstStyle>
            <a:lvl1pPr algn="l">
              <a:defRPr sz="1200"/>
            </a:lvl1pPr>
          </a:lstStyle>
          <a:p>
            <a:endParaRPr lang="en-US"/>
          </a:p>
        </p:txBody>
      </p:sp>
      <p:sp>
        <p:nvSpPr>
          <p:cNvPr id="5" name="Slide Number Placeholder 4"/>
          <p:cNvSpPr>
            <a:spLocks noGrp="1"/>
          </p:cNvSpPr>
          <p:nvPr>
            <p:ph type="sldNum" sz="quarter" idx="3"/>
          </p:nvPr>
        </p:nvSpPr>
        <p:spPr>
          <a:xfrm>
            <a:off x="3850446" y="9430093"/>
            <a:ext cx="2945659" cy="496412"/>
          </a:xfrm>
          <a:prstGeom prst="rect">
            <a:avLst/>
          </a:prstGeom>
        </p:spPr>
        <p:txBody>
          <a:bodyPr vert="horz" lIns="91434" tIns="45717" rIns="91434" bIns="45717" rtlCol="0" anchor="b"/>
          <a:lstStyle>
            <a:lvl1pPr algn="r">
              <a:defRPr sz="1200"/>
            </a:lvl1pPr>
          </a:lstStyle>
          <a:p>
            <a:fld id="{30651458-704D-B040-939D-C224251B1052}" type="slidenum">
              <a:rPr lang="en-US" smtClean="0"/>
              <a:t>‹#›</a:t>
            </a:fld>
            <a:endParaRPr lang="en-US"/>
          </a:p>
        </p:txBody>
      </p:sp>
    </p:spTree>
    <p:extLst>
      <p:ext uri="{BB962C8B-B14F-4D97-AF65-F5344CB8AC3E}">
        <p14:creationId xmlns:p14="http://schemas.microsoft.com/office/powerpoint/2010/main" val="29011338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2"/>
          </a:xfrm>
          <a:prstGeom prst="rect">
            <a:avLst/>
          </a:prstGeom>
        </p:spPr>
        <p:txBody>
          <a:bodyPr vert="horz" lIns="91434" tIns="45717" rIns="91434" bIns="45717" rtlCol="0"/>
          <a:lstStyle>
            <a:lvl1pPr algn="l">
              <a:defRPr sz="1200"/>
            </a:lvl1pPr>
          </a:lstStyle>
          <a:p>
            <a:endParaRPr lang="en-US"/>
          </a:p>
        </p:txBody>
      </p:sp>
      <p:sp>
        <p:nvSpPr>
          <p:cNvPr id="3" name="Date Placeholder 2"/>
          <p:cNvSpPr>
            <a:spLocks noGrp="1"/>
          </p:cNvSpPr>
          <p:nvPr>
            <p:ph type="dt" idx="1"/>
          </p:nvPr>
        </p:nvSpPr>
        <p:spPr>
          <a:xfrm>
            <a:off x="3850446" y="0"/>
            <a:ext cx="2945659" cy="496412"/>
          </a:xfrm>
          <a:prstGeom prst="rect">
            <a:avLst/>
          </a:prstGeom>
        </p:spPr>
        <p:txBody>
          <a:bodyPr vert="horz" lIns="91434" tIns="45717" rIns="91434" bIns="45717" rtlCol="0"/>
          <a:lstStyle>
            <a:lvl1pPr algn="r">
              <a:defRPr sz="1200"/>
            </a:lvl1pPr>
          </a:lstStyle>
          <a:p>
            <a:fld id="{5B385B6D-E8E1-CD4E-BFD4-072A75C77A2D}" type="datetimeFigureOut">
              <a:rPr lang="en-US" smtClean="0"/>
              <a:t>9/22/2023</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4" tIns="45717" rIns="91434" bIns="45717" rtlCol="0" anchor="ctr"/>
          <a:lstStyle/>
          <a:p>
            <a:endParaRPr lang="en-US"/>
          </a:p>
        </p:txBody>
      </p:sp>
      <p:sp>
        <p:nvSpPr>
          <p:cNvPr id="5" name="Notes Placeholder 4"/>
          <p:cNvSpPr>
            <a:spLocks noGrp="1"/>
          </p:cNvSpPr>
          <p:nvPr>
            <p:ph type="body" sz="quarter" idx="3"/>
          </p:nvPr>
        </p:nvSpPr>
        <p:spPr>
          <a:xfrm>
            <a:off x="679768" y="4715909"/>
            <a:ext cx="5438140" cy="4467702"/>
          </a:xfrm>
          <a:prstGeom prst="rect">
            <a:avLst/>
          </a:prstGeom>
        </p:spPr>
        <p:txBody>
          <a:bodyPr vert="horz" lIns="91434" tIns="45717" rIns="91434" bIns="45717"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30093"/>
            <a:ext cx="2945659" cy="496412"/>
          </a:xfrm>
          <a:prstGeom prst="rect">
            <a:avLst/>
          </a:prstGeom>
        </p:spPr>
        <p:txBody>
          <a:bodyPr vert="horz" lIns="91434" tIns="45717" rIns="91434" bIns="45717" rtlCol="0" anchor="b"/>
          <a:lstStyle>
            <a:lvl1pPr algn="l">
              <a:defRPr sz="1200"/>
            </a:lvl1pPr>
          </a:lstStyle>
          <a:p>
            <a:endParaRPr lang="en-US"/>
          </a:p>
        </p:txBody>
      </p:sp>
      <p:sp>
        <p:nvSpPr>
          <p:cNvPr id="7" name="Slide Number Placeholder 6"/>
          <p:cNvSpPr>
            <a:spLocks noGrp="1"/>
          </p:cNvSpPr>
          <p:nvPr>
            <p:ph type="sldNum" sz="quarter" idx="5"/>
          </p:nvPr>
        </p:nvSpPr>
        <p:spPr>
          <a:xfrm>
            <a:off x="3850446" y="9430093"/>
            <a:ext cx="2945659" cy="496412"/>
          </a:xfrm>
          <a:prstGeom prst="rect">
            <a:avLst/>
          </a:prstGeom>
        </p:spPr>
        <p:txBody>
          <a:bodyPr vert="horz" lIns="91434" tIns="45717" rIns="91434" bIns="45717" rtlCol="0" anchor="b"/>
          <a:lstStyle>
            <a:lvl1pPr algn="r">
              <a:defRPr sz="1200"/>
            </a:lvl1pPr>
          </a:lstStyle>
          <a:p>
            <a:fld id="{B9CCAC8F-8229-194F-95F1-36B702725A89}" type="slidenum">
              <a:rPr lang="en-US" smtClean="0"/>
              <a:t>‹#›</a:t>
            </a:fld>
            <a:endParaRPr lang="en-US"/>
          </a:p>
        </p:txBody>
      </p:sp>
    </p:spTree>
    <p:extLst>
      <p:ext uri="{BB962C8B-B14F-4D97-AF65-F5344CB8AC3E}">
        <p14:creationId xmlns:p14="http://schemas.microsoft.com/office/powerpoint/2010/main" val="21479959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0903">
              <a:defRPr/>
            </a:pPr>
            <a:endParaRPr lang="en-GB"/>
          </a:p>
        </p:txBody>
      </p:sp>
      <p:sp>
        <p:nvSpPr>
          <p:cNvPr id="4" name="Slide Number Placeholder 3"/>
          <p:cNvSpPr>
            <a:spLocks noGrp="1"/>
          </p:cNvSpPr>
          <p:nvPr>
            <p:ph type="sldNum" sz="quarter" idx="10"/>
          </p:nvPr>
        </p:nvSpPr>
        <p:spPr/>
        <p:txBody>
          <a:bodyPr/>
          <a:lstStyle/>
          <a:p>
            <a:fld id="{B9CCAC8F-8229-194F-95F1-36B702725A89}" type="slidenum">
              <a:rPr lang="en-US" smtClean="0"/>
              <a:t>2</a:t>
            </a:fld>
            <a:endParaRPr lang="en-US"/>
          </a:p>
        </p:txBody>
      </p:sp>
    </p:spTree>
    <p:extLst>
      <p:ext uri="{BB962C8B-B14F-4D97-AF65-F5344CB8AC3E}">
        <p14:creationId xmlns:p14="http://schemas.microsoft.com/office/powerpoint/2010/main" val="1037417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910334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Also be aware we have a little money for Winter Poverty – warm hubs, food banks benefits support We would like to move on these quickly so send and EOI </a:t>
            </a:r>
          </a:p>
          <a:p>
            <a:endParaRPr lang="en-GB" sz="1200"/>
          </a:p>
          <a:p>
            <a:r>
              <a:rPr lang="en-GB" sz="1200"/>
              <a:t>Financial circumstances – reading you R&amp;A is not necessarily meaningful – budgeting for inflation, lot of groups have used reserves and are getting tight. </a:t>
            </a:r>
          </a:p>
          <a:p>
            <a:r>
              <a:rPr lang="en-GB" sz="1200"/>
              <a:t>How you can help us a funder tell us that you have a plan (not necessarily a solution but a plan, you are that you</a:t>
            </a:r>
          </a:p>
          <a:p>
            <a:r>
              <a:rPr lang="en-GB" sz="1200"/>
              <a:t>Plan for the worst hope for the best</a:t>
            </a:r>
          </a:p>
          <a:p>
            <a:endParaRPr lang="en-GB"/>
          </a:p>
        </p:txBody>
      </p:sp>
      <p:sp>
        <p:nvSpPr>
          <p:cNvPr id="4" name="Slide Number Placeholder 3"/>
          <p:cNvSpPr>
            <a:spLocks noGrp="1"/>
          </p:cNvSpPr>
          <p:nvPr>
            <p:ph type="sldNum" sz="quarter" idx="5"/>
          </p:nvPr>
        </p:nvSpPr>
        <p:spPr/>
        <p:txBody>
          <a:bodyPr/>
          <a:lstStyle/>
          <a:p>
            <a:fld id="{B9CCAC8F-8229-194F-95F1-36B702725A89}" type="slidenum">
              <a:rPr lang="en-US" smtClean="0"/>
              <a:t>19</a:t>
            </a:fld>
            <a:endParaRPr lang="en-US"/>
          </a:p>
        </p:txBody>
      </p:sp>
    </p:spTree>
    <p:extLst>
      <p:ext uri="{BB962C8B-B14F-4D97-AF65-F5344CB8AC3E}">
        <p14:creationId xmlns:p14="http://schemas.microsoft.com/office/powerpoint/2010/main" val="3281567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CCAC8F-8229-194F-95F1-36B702725A89}" type="slidenum">
              <a:rPr lang="en-US" smtClean="0"/>
              <a:t>21</a:t>
            </a:fld>
            <a:endParaRPr lang="en-US"/>
          </a:p>
        </p:txBody>
      </p:sp>
    </p:spTree>
    <p:extLst>
      <p:ext uri="{BB962C8B-B14F-4D97-AF65-F5344CB8AC3E}">
        <p14:creationId xmlns:p14="http://schemas.microsoft.com/office/powerpoint/2010/main" val="1824357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5450" indent="-355450">
              <a:lnSpc>
                <a:spcPct val="107000"/>
              </a:lnSpc>
              <a:spcAft>
                <a:spcPts val="829"/>
              </a:spcAft>
              <a:buFont typeface="Arial" panose="020B0604020202020204" pitchFamily="34" charset="0"/>
              <a:buChar char="•"/>
              <a:tabLst>
                <a:tab pos="473934" algn="l"/>
              </a:tabLst>
            </a:pPr>
            <a:r>
              <a:rPr lang="en-GB" sz="1600"/>
              <a:t>Also </a:t>
            </a:r>
            <a:r>
              <a:rPr lang="en-GB" sz="2400">
                <a:solidFill>
                  <a:srgbClr val="FF0000"/>
                </a:solidFill>
                <a:latin typeface="Arial" panose="020B0604020202020204" pitchFamily="34" charset="0"/>
                <a:ea typeface="Calibri" panose="020F0502020204030204" pitchFamily="34" charset="0"/>
                <a:cs typeface="Times New Roman" panose="02020603050405020304" pitchFamily="18" charset="0"/>
              </a:rPr>
              <a:t>Feasibility study or provision of expert advice on installation of sustainable energy solutions to community buildings</a:t>
            </a:r>
            <a:endParaRPr lang="en-GB" sz="2400">
              <a:latin typeface="Arial" panose="020B0604020202020204" pitchFamily="34" charset="0"/>
              <a:ea typeface="Calibri" panose="020F0502020204030204" pitchFamily="34" charset="0"/>
              <a:cs typeface="Times New Roman" panose="02020603050405020304" pitchFamily="18" charset="0"/>
            </a:endParaRPr>
          </a:p>
          <a:p>
            <a:pPr marL="355450" indent="-355450">
              <a:lnSpc>
                <a:spcPct val="107000"/>
              </a:lnSpc>
              <a:spcAft>
                <a:spcPts val="829"/>
              </a:spcAft>
              <a:buFont typeface="Arial" panose="020B0604020202020204" pitchFamily="34" charset="0"/>
              <a:buChar char="•"/>
              <a:tabLst>
                <a:tab pos="473934" algn="l"/>
              </a:tabLst>
            </a:pPr>
            <a:r>
              <a:rPr lang="en-GB" sz="2400">
                <a:solidFill>
                  <a:srgbClr val="FF0000"/>
                </a:solidFill>
                <a:latin typeface="Arial" panose="020B0604020202020204" pitchFamily="34" charset="0"/>
                <a:ea typeface="Calibri" panose="020F0502020204030204" pitchFamily="34" charset="0"/>
                <a:cs typeface="Times New Roman" panose="02020603050405020304" pitchFamily="18" charset="0"/>
              </a:rPr>
              <a:t>Improvement in provision of </a:t>
            </a:r>
            <a:r>
              <a:rPr lang="en-GB" sz="2400" err="1">
                <a:solidFill>
                  <a:srgbClr val="FF0000"/>
                </a:solidFill>
                <a:latin typeface="Arial" panose="020B0604020202020204" pitchFamily="34" charset="0"/>
                <a:ea typeface="Calibri" panose="020F0502020204030204" pitchFamily="34" charset="0"/>
                <a:cs typeface="Times New Roman" panose="02020603050405020304" pitchFamily="18" charset="0"/>
              </a:rPr>
              <a:t>WiFi</a:t>
            </a:r>
            <a:r>
              <a:rPr lang="en-GB" sz="2400">
                <a:solidFill>
                  <a:srgbClr val="FF0000"/>
                </a:solidFill>
                <a:latin typeface="Arial" panose="020B0604020202020204" pitchFamily="34" charset="0"/>
                <a:ea typeface="Calibri" panose="020F0502020204030204" pitchFamily="34" charset="0"/>
                <a:cs typeface="Times New Roman" panose="02020603050405020304" pitchFamily="18" charset="0"/>
              </a:rPr>
              <a:t> to community buildings or charities</a:t>
            </a:r>
            <a:endParaRPr lang="en-GB" sz="2400">
              <a:latin typeface="Arial" panose="020B0604020202020204" pitchFamily="34" charset="0"/>
              <a:ea typeface="Calibri" panose="020F050202020403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B9CCAC8F-8229-194F-95F1-36B702725A89}" type="slidenum">
              <a:rPr lang="en-US" smtClean="0"/>
              <a:t>22</a:t>
            </a:fld>
            <a:endParaRPr lang="en-US"/>
          </a:p>
        </p:txBody>
      </p:sp>
    </p:spTree>
    <p:extLst>
      <p:ext uri="{BB962C8B-B14F-4D97-AF65-F5344CB8AC3E}">
        <p14:creationId xmlns:p14="http://schemas.microsoft.com/office/powerpoint/2010/main" val="2254306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5450" indent="-355450">
              <a:lnSpc>
                <a:spcPct val="107000"/>
              </a:lnSpc>
              <a:spcAft>
                <a:spcPts val="829"/>
              </a:spcAft>
              <a:buFont typeface="Arial" panose="020B0604020202020204" pitchFamily="34" charset="0"/>
              <a:buChar char="•"/>
              <a:tabLst>
                <a:tab pos="473934" algn="l"/>
              </a:tabLst>
            </a:pPr>
            <a:r>
              <a:rPr lang="en-GB" sz="1600"/>
              <a:t>Also </a:t>
            </a:r>
            <a:r>
              <a:rPr lang="en-GB" sz="2400">
                <a:solidFill>
                  <a:srgbClr val="FF0000"/>
                </a:solidFill>
                <a:latin typeface="Arial" panose="020B0604020202020204" pitchFamily="34" charset="0"/>
                <a:ea typeface="Calibri" panose="020F0502020204030204" pitchFamily="34" charset="0"/>
                <a:cs typeface="Times New Roman" panose="02020603050405020304" pitchFamily="18" charset="0"/>
              </a:rPr>
              <a:t>Feasibility study or provision of expert advice on installation of sustainable energy solutions to community buildings</a:t>
            </a:r>
            <a:endParaRPr lang="en-GB" sz="2400">
              <a:latin typeface="Arial" panose="020B0604020202020204" pitchFamily="34" charset="0"/>
              <a:ea typeface="Calibri" panose="020F0502020204030204" pitchFamily="34" charset="0"/>
              <a:cs typeface="Times New Roman" panose="02020603050405020304" pitchFamily="18" charset="0"/>
            </a:endParaRPr>
          </a:p>
          <a:p>
            <a:pPr marL="355450" indent="-355450">
              <a:lnSpc>
                <a:spcPct val="107000"/>
              </a:lnSpc>
              <a:spcAft>
                <a:spcPts val="829"/>
              </a:spcAft>
              <a:buFont typeface="Arial" panose="020B0604020202020204" pitchFamily="34" charset="0"/>
              <a:buChar char="•"/>
              <a:tabLst>
                <a:tab pos="473934" algn="l"/>
              </a:tabLst>
            </a:pPr>
            <a:r>
              <a:rPr lang="en-GB" sz="2400">
                <a:solidFill>
                  <a:srgbClr val="FF0000"/>
                </a:solidFill>
                <a:latin typeface="Arial" panose="020B0604020202020204" pitchFamily="34" charset="0"/>
                <a:ea typeface="Calibri" panose="020F0502020204030204" pitchFamily="34" charset="0"/>
                <a:cs typeface="Times New Roman" panose="02020603050405020304" pitchFamily="18" charset="0"/>
              </a:rPr>
              <a:t>Improvement in provision of </a:t>
            </a:r>
            <a:r>
              <a:rPr lang="en-GB" sz="2400" err="1">
                <a:solidFill>
                  <a:srgbClr val="FF0000"/>
                </a:solidFill>
                <a:latin typeface="Arial" panose="020B0604020202020204" pitchFamily="34" charset="0"/>
                <a:ea typeface="Calibri" panose="020F0502020204030204" pitchFamily="34" charset="0"/>
                <a:cs typeface="Times New Roman" panose="02020603050405020304" pitchFamily="18" charset="0"/>
              </a:rPr>
              <a:t>WiFi</a:t>
            </a:r>
            <a:r>
              <a:rPr lang="en-GB" sz="2400">
                <a:solidFill>
                  <a:srgbClr val="FF0000"/>
                </a:solidFill>
                <a:latin typeface="Arial" panose="020B0604020202020204" pitchFamily="34" charset="0"/>
                <a:ea typeface="Calibri" panose="020F0502020204030204" pitchFamily="34" charset="0"/>
                <a:cs typeface="Times New Roman" panose="02020603050405020304" pitchFamily="18" charset="0"/>
              </a:rPr>
              <a:t> to community buildings or charities</a:t>
            </a:r>
            <a:endParaRPr lang="en-GB" sz="2400">
              <a:latin typeface="Arial" panose="020B0604020202020204" pitchFamily="34" charset="0"/>
              <a:ea typeface="Calibri" panose="020F050202020403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B9CCAC8F-8229-194F-95F1-36B702725A89}" type="slidenum">
              <a:rPr lang="en-US" smtClean="0"/>
              <a:t>23</a:t>
            </a:fld>
            <a:endParaRPr lang="en-US"/>
          </a:p>
        </p:txBody>
      </p:sp>
    </p:spTree>
    <p:extLst>
      <p:ext uri="{BB962C8B-B14F-4D97-AF65-F5344CB8AC3E}">
        <p14:creationId xmlns:p14="http://schemas.microsoft.com/office/powerpoint/2010/main" val="2164902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000"/>
          </a:p>
        </p:txBody>
      </p:sp>
      <p:sp>
        <p:nvSpPr>
          <p:cNvPr id="4" name="Slide Number Placeholder 3"/>
          <p:cNvSpPr>
            <a:spLocks noGrp="1"/>
          </p:cNvSpPr>
          <p:nvPr>
            <p:ph type="sldNum" sz="quarter" idx="5"/>
          </p:nvPr>
        </p:nvSpPr>
        <p:spPr/>
        <p:txBody>
          <a:bodyPr/>
          <a:lstStyle/>
          <a:p>
            <a:fld id="{B9CCAC8F-8229-194F-95F1-36B702725A89}" type="slidenum">
              <a:rPr lang="en-US" smtClean="0"/>
              <a:t>24</a:t>
            </a:fld>
            <a:endParaRPr lang="en-US"/>
          </a:p>
        </p:txBody>
      </p:sp>
    </p:spTree>
    <p:extLst>
      <p:ext uri="{BB962C8B-B14F-4D97-AF65-F5344CB8AC3E}">
        <p14:creationId xmlns:p14="http://schemas.microsoft.com/office/powerpoint/2010/main" val="3720257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CCAC8F-8229-194F-95F1-36B702725A89}" type="slidenum">
              <a:rPr lang="en-US" smtClean="0"/>
              <a:t>25</a:t>
            </a:fld>
            <a:endParaRPr lang="en-US"/>
          </a:p>
        </p:txBody>
      </p:sp>
    </p:spTree>
    <p:extLst>
      <p:ext uri="{BB962C8B-B14F-4D97-AF65-F5344CB8AC3E}">
        <p14:creationId xmlns:p14="http://schemas.microsoft.com/office/powerpoint/2010/main" val="865341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CCAC8F-8229-194F-95F1-36B702725A89}" type="slidenum">
              <a:rPr lang="en-US" smtClean="0"/>
              <a:t>3</a:t>
            </a:fld>
            <a:endParaRPr lang="en-US"/>
          </a:p>
        </p:txBody>
      </p:sp>
    </p:spTree>
    <p:extLst>
      <p:ext uri="{BB962C8B-B14F-4D97-AF65-F5344CB8AC3E}">
        <p14:creationId xmlns:p14="http://schemas.microsoft.com/office/powerpoint/2010/main" val="1485187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CCAC8F-8229-194F-95F1-36B702725A89}" type="slidenum">
              <a:rPr lang="en-US" smtClean="0"/>
              <a:t>4</a:t>
            </a:fld>
            <a:endParaRPr lang="en-US"/>
          </a:p>
        </p:txBody>
      </p:sp>
    </p:spTree>
    <p:extLst>
      <p:ext uri="{BB962C8B-B14F-4D97-AF65-F5344CB8AC3E}">
        <p14:creationId xmlns:p14="http://schemas.microsoft.com/office/powerpoint/2010/main" val="1133372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CCAC8F-8229-194F-95F1-36B702725A89}" type="slidenum">
              <a:rPr lang="en-US" smtClean="0"/>
              <a:t>5</a:t>
            </a:fld>
            <a:endParaRPr lang="en-US"/>
          </a:p>
        </p:txBody>
      </p:sp>
    </p:spTree>
    <p:extLst>
      <p:ext uri="{BB962C8B-B14F-4D97-AF65-F5344CB8AC3E}">
        <p14:creationId xmlns:p14="http://schemas.microsoft.com/office/powerpoint/2010/main" val="1956409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just know</a:t>
            </a:r>
          </a:p>
          <a:p>
            <a:r>
              <a:rPr lang="en-GB" dirty="0"/>
              <a:t>Longitudinal studies</a:t>
            </a:r>
          </a:p>
          <a:p>
            <a:r>
              <a:rPr lang="en-GB" dirty="0"/>
              <a:t>Social Return on Impact</a:t>
            </a:r>
          </a:p>
          <a:p>
            <a:r>
              <a:rPr lang="en-GB" dirty="0"/>
              <a:t>Stories</a:t>
            </a:r>
          </a:p>
          <a:p>
            <a:endParaRPr lang="en-GB" dirty="0"/>
          </a:p>
        </p:txBody>
      </p:sp>
      <p:sp>
        <p:nvSpPr>
          <p:cNvPr id="4" name="Slide Number Placeholder 3"/>
          <p:cNvSpPr>
            <a:spLocks noGrp="1"/>
          </p:cNvSpPr>
          <p:nvPr>
            <p:ph type="sldNum" sz="quarter" idx="5"/>
          </p:nvPr>
        </p:nvSpPr>
        <p:spPr/>
        <p:txBody>
          <a:bodyPr/>
          <a:lstStyle/>
          <a:p>
            <a:fld id="{B9CCAC8F-8229-194F-95F1-36B702725A89}" type="slidenum">
              <a:rPr lang="en-US" smtClean="0"/>
              <a:t>9</a:t>
            </a:fld>
            <a:endParaRPr lang="en-US"/>
          </a:p>
        </p:txBody>
      </p:sp>
    </p:spTree>
    <p:extLst>
      <p:ext uri="{BB962C8B-B14F-4D97-AF65-F5344CB8AC3E}">
        <p14:creationId xmlns:p14="http://schemas.microsoft.com/office/powerpoint/2010/main" val="2158250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£1300 – the plant</a:t>
            </a:r>
          </a:p>
        </p:txBody>
      </p:sp>
      <p:sp>
        <p:nvSpPr>
          <p:cNvPr id="4" name="Slide Number Placeholder 3"/>
          <p:cNvSpPr>
            <a:spLocks noGrp="1"/>
          </p:cNvSpPr>
          <p:nvPr>
            <p:ph type="sldNum" sz="quarter" idx="5"/>
          </p:nvPr>
        </p:nvSpPr>
        <p:spPr/>
        <p:txBody>
          <a:bodyPr/>
          <a:lstStyle/>
          <a:p>
            <a:fld id="{B9CCAC8F-8229-194F-95F1-36B702725A89}" type="slidenum">
              <a:rPr lang="en-US" smtClean="0"/>
              <a:t>13</a:t>
            </a:fld>
            <a:endParaRPr lang="en-US"/>
          </a:p>
        </p:txBody>
      </p:sp>
    </p:spTree>
    <p:extLst>
      <p:ext uri="{BB962C8B-B14F-4D97-AF65-F5344CB8AC3E}">
        <p14:creationId xmlns:p14="http://schemas.microsoft.com/office/powerpoint/2010/main" val="1586355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£1300 – the plant</a:t>
            </a:r>
          </a:p>
        </p:txBody>
      </p:sp>
      <p:sp>
        <p:nvSpPr>
          <p:cNvPr id="4" name="Slide Number Placeholder 3"/>
          <p:cNvSpPr>
            <a:spLocks noGrp="1"/>
          </p:cNvSpPr>
          <p:nvPr>
            <p:ph type="sldNum" sz="quarter" idx="5"/>
          </p:nvPr>
        </p:nvSpPr>
        <p:spPr/>
        <p:txBody>
          <a:bodyPr/>
          <a:lstStyle/>
          <a:p>
            <a:fld id="{B9CCAC8F-8229-194F-95F1-36B702725A89}" type="slidenum">
              <a:rPr lang="en-US" smtClean="0"/>
              <a:t>14</a:t>
            </a:fld>
            <a:endParaRPr lang="en-US"/>
          </a:p>
        </p:txBody>
      </p:sp>
    </p:spTree>
    <p:extLst>
      <p:ext uri="{BB962C8B-B14F-4D97-AF65-F5344CB8AC3E}">
        <p14:creationId xmlns:p14="http://schemas.microsoft.com/office/powerpoint/2010/main" val="2229328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£1300 – the plant</a:t>
            </a:r>
          </a:p>
        </p:txBody>
      </p:sp>
      <p:sp>
        <p:nvSpPr>
          <p:cNvPr id="4" name="Slide Number Placeholder 3"/>
          <p:cNvSpPr>
            <a:spLocks noGrp="1"/>
          </p:cNvSpPr>
          <p:nvPr>
            <p:ph type="sldNum" sz="quarter" idx="5"/>
          </p:nvPr>
        </p:nvSpPr>
        <p:spPr/>
        <p:txBody>
          <a:bodyPr/>
          <a:lstStyle/>
          <a:p>
            <a:fld id="{B9CCAC8F-8229-194F-95F1-36B702725A89}" type="slidenum">
              <a:rPr lang="en-US" smtClean="0"/>
              <a:t>15</a:t>
            </a:fld>
            <a:endParaRPr lang="en-US"/>
          </a:p>
        </p:txBody>
      </p:sp>
    </p:spTree>
    <p:extLst>
      <p:ext uri="{BB962C8B-B14F-4D97-AF65-F5344CB8AC3E}">
        <p14:creationId xmlns:p14="http://schemas.microsoft.com/office/powerpoint/2010/main" val="3164643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£1300 – the plant</a:t>
            </a:r>
          </a:p>
        </p:txBody>
      </p:sp>
      <p:sp>
        <p:nvSpPr>
          <p:cNvPr id="4" name="Slide Number Placeholder 3"/>
          <p:cNvSpPr>
            <a:spLocks noGrp="1"/>
          </p:cNvSpPr>
          <p:nvPr>
            <p:ph type="sldNum" sz="quarter" idx="5"/>
          </p:nvPr>
        </p:nvSpPr>
        <p:spPr/>
        <p:txBody>
          <a:bodyPr/>
          <a:lstStyle/>
          <a:p>
            <a:fld id="{B9CCAC8F-8229-194F-95F1-36B702725A89}" type="slidenum">
              <a:rPr lang="en-US" smtClean="0"/>
              <a:t>16</a:t>
            </a:fld>
            <a:endParaRPr lang="en-US"/>
          </a:p>
        </p:txBody>
      </p:sp>
    </p:spTree>
    <p:extLst>
      <p:ext uri="{BB962C8B-B14F-4D97-AF65-F5344CB8AC3E}">
        <p14:creationId xmlns:p14="http://schemas.microsoft.com/office/powerpoint/2010/main" val="12794107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A7FD2F-64D5-2C48-ACF5-F8C693526D63}" type="datetime1">
              <a:rPr lang="en-GB" smtClean="0"/>
              <a:t>22/09/2023</a:t>
            </a:fld>
            <a:endParaRPr lang="en-US"/>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17" name="Text Placeholder 8"/>
          <p:cNvSpPr>
            <a:spLocks noGrp="1"/>
          </p:cNvSpPr>
          <p:nvPr>
            <p:ph type="body" sz="quarter" idx="14" hasCustomPrompt="1"/>
          </p:nvPr>
        </p:nvSpPr>
        <p:spPr>
          <a:xfrm>
            <a:off x="457200" y="180575"/>
            <a:ext cx="6342063" cy="506413"/>
          </a:xfrm>
        </p:spPr>
        <p:txBody>
          <a:bodyPr/>
          <a:lstStyle>
            <a:lvl1pPr marL="0" indent="0">
              <a:buFontTx/>
              <a:buNone/>
              <a:defRPr b="0">
                <a:solidFill>
                  <a:schemeClr val="bg1"/>
                </a:solidFill>
              </a:defRPr>
            </a:lvl1pPr>
          </a:lstStyle>
          <a:p>
            <a:pPr lvl="0"/>
            <a:r>
              <a:rPr lang="en-US"/>
              <a:t>Presentation to Name Here</a:t>
            </a:r>
          </a:p>
        </p:txBody>
      </p:sp>
      <p:sp>
        <p:nvSpPr>
          <p:cNvPr id="7" name="Text Placeholder 18"/>
          <p:cNvSpPr>
            <a:spLocks noGrp="1"/>
          </p:cNvSpPr>
          <p:nvPr>
            <p:ph type="body" sz="quarter" idx="15" hasCustomPrompt="1"/>
          </p:nvPr>
        </p:nvSpPr>
        <p:spPr>
          <a:xfrm>
            <a:off x="1746475" y="2684616"/>
            <a:ext cx="5449513" cy="3525684"/>
          </a:xfrm>
        </p:spPr>
        <p:txBody>
          <a:bodyPr>
            <a:normAutofit/>
          </a:bodyPr>
          <a:lstStyle>
            <a:lvl1pPr marL="0" indent="0">
              <a:buFontTx/>
              <a:buNone/>
              <a:defRPr sz="4000">
                <a:solidFill>
                  <a:srgbClr val="662E91"/>
                </a:solidFill>
              </a:defRPr>
            </a:lvl1pPr>
            <a:lvl2pPr marL="457200" indent="0">
              <a:buFontTx/>
              <a:buNone/>
              <a:defRPr sz="4000"/>
            </a:lvl2pPr>
            <a:lvl3pPr marL="914400" indent="0">
              <a:buFontTx/>
              <a:buNone/>
              <a:defRPr sz="4000"/>
            </a:lvl3pPr>
            <a:lvl4pPr marL="1371600" indent="0">
              <a:buFontTx/>
              <a:buNone/>
              <a:defRPr sz="4000"/>
            </a:lvl4pPr>
            <a:lvl5pPr marL="1828800" indent="0">
              <a:buFontTx/>
              <a:buNone/>
              <a:defRPr sz="4000"/>
            </a:lvl5pPr>
          </a:lstStyle>
          <a:p>
            <a:pPr lvl="0"/>
            <a:r>
              <a:rPr lang="en-GB"/>
              <a:t>Click to edit cover title</a:t>
            </a:r>
          </a:p>
        </p:txBody>
      </p:sp>
      <p:pic>
        <p:nvPicPr>
          <p:cNvPr id="2" name="Picture 1" descr="CFS Full Colour logo.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9400" y="958563"/>
            <a:ext cx="3941204" cy="1717961"/>
          </a:xfrm>
          <a:prstGeom prst="rect">
            <a:avLst/>
          </a:prstGeom>
        </p:spPr>
      </p:pic>
    </p:spTree>
    <p:extLst>
      <p:ext uri="{BB962C8B-B14F-4D97-AF65-F5344CB8AC3E}">
        <p14:creationId xmlns:p14="http://schemas.microsoft.com/office/powerpoint/2010/main" val="290021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2588"/>
            <a:ext cx="8229600" cy="4839854"/>
          </a:xfrm>
        </p:spPr>
        <p:txBody>
          <a:bodyPr/>
          <a:lstStyle>
            <a:lvl4pPr marL="1600200" indent="-228600">
              <a:buClr>
                <a:srgbClr val="662E91"/>
              </a:buClr>
              <a:buFont typeface="Arial"/>
              <a:buChar char="•"/>
              <a:defRPr>
                <a:latin typeface="Arial"/>
                <a:cs typeface="Arial"/>
              </a:defRPr>
            </a:lvl4pPr>
            <a:lvl5pPr marL="2057400" indent="-228600">
              <a:buClr>
                <a:srgbClr val="662E91"/>
              </a:buClr>
              <a:buFont typeface="Arial"/>
              <a:buChar char="•"/>
              <a:defRPr>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A0E22E-7D14-1546-A815-5D46DF598EAB}" type="datetime1">
              <a:rPr lang="en-GB" smtClean="0"/>
              <a:t>22/09/2023</a:t>
            </a:fld>
            <a:endParaRPr lang="en-US"/>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9" name="Text Placeholder 8"/>
          <p:cNvSpPr>
            <a:spLocks noGrp="1"/>
          </p:cNvSpPr>
          <p:nvPr>
            <p:ph type="body" sz="quarter" idx="13"/>
          </p:nvPr>
        </p:nvSpPr>
        <p:spPr>
          <a:xfrm>
            <a:off x="457237" y="180575"/>
            <a:ext cx="6342063" cy="506413"/>
          </a:xfrm>
        </p:spPr>
        <p:txBody>
          <a:bodyPr/>
          <a:lstStyle>
            <a:lvl1pPr marL="0" indent="0">
              <a:buFontTx/>
              <a:buNone/>
              <a:defRPr b="0">
                <a:solidFill>
                  <a:schemeClr val="bg1"/>
                </a:solidFill>
              </a:defRPr>
            </a:lvl1pPr>
          </a:lstStyle>
          <a:p>
            <a:pPr lvl="0"/>
            <a:r>
              <a:rPr lang="en-US"/>
              <a:t>Click to edit Master text styles</a:t>
            </a:r>
          </a:p>
        </p:txBody>
      </p:sp>
      <p:sp>
        <p:nvSpPr>
          <p:cNvPr id="11" name="Title 1"/>
          <p:cNvSpPr>
            <a:spLocks noGrp="1"/>
          </p:cNvSpPr>
          <p:nvPr>
            <p:ph type="ctrTitle"/>
          </p:nvPr>
        </p:nvSpPr>
        <p:spPr>
          <a:xfrm>
            <a:off x="457200" y="995588"/>
            <a:ext cx="8229600" cy="477000"/>
          </a:xfrm>
          <a:prstGeom prst="rect">
            <a:avLst/>
          </a:prstGeom>
        </p:spPr>
        <p:txBody>
          <a:bodyPr/>
          <a:lstStyle>
            <a:lvl1pPr>
              <a:defRPr>
                <a:solidFill>
                  <a:srgbClr val="662E91"/>
                </a:solidFill>
              </a:defRPr>
            </a:lvl1pPr>
          </a:lstStyle>
          <a:p>
            <a:r>
              <a:rPr lang="en-US"/>
              <a:t>Click to edit Master title style</a:t>
            </a:r>
          </a:p>
        </p:txBody>
      </p:sp>
    </p:spTree>
    <p:extLst>
      <p:ext uri="{BB962C8B-B14F-4D97-AF65-F5344CB8AC3E}">
        <p14:creationId xmlns:p14="http://schemas.microsoft.com/office/powerpoint/2010/main" val="2150174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95588"/>
            <a:ext cx="4038600" cy="5130575"/>
          </a:xfrm>
        </p:spPr>
        <p:txBody>
          <a:bodyPr>
            <a:normAutofit/>
          </a:bodyPr>
          <a:lstStyle>
            <a:lvl1pPr>
              <a:defRPr sz="2000"/>
            </a:lvl1pPr>
            <a:lvl2pPr>
              <a:defRPr sz="2000"/>
            </a:lvl2pPr>
            <a:lvl3pPr>
              <a:defRPr sz="2000"/>
            </a:lvl3pPr>
            <a:lvl4pPr marL="1600200" indent="-228600">
              <a:buClr>
                <a:srgbClr val="662E91"/>
              </a:buClr>
              <a:buFont typeface="Arial"/>
              <a:buChar char="•"/>
              <a:defRPr sz="2000">
                <a:latin typeface="Arial"/>
                <a:cs typeface="Arial"/>
              </a:defRPr>
            </a:lvl4pPr>
            <a:lvl5pPr marL="2057400" indent="-228600">
              <a:buClr>
                <a:srgbClr val="662E91"/>
              </a:buClr>
              <a:buFont typeface="Arial"/>
              <a:buChar char="•"/>
              <a:defRPr sz="2000">
                <a:latin typeface="Arial"/>
                <a:cs typeface="Aria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5588"/>
            <a:ext cx="4038600" cy="5130575"/>
          </a:xfrm>
        </p:spPr>
        <p:txBody>
          <a:bodyPr>
            <a:normAutofit/>
          </a:bodyPr>
          <a:lstStyle>
            <a:lvl1pPr>
              <a:defRPr sz="2000"/>
            </a:lvl1pPr>
            <a:lvl2pPr>
              <a:defRPr sz="2000"/>
            </a:lvl2pPr>
            <a:lvl3pPr>
              <a:defRPr sz="2000"/>
            </a:lvl3pPr>
            <a:lvl4pPr marL="1600200" indent="-228600">
              <a:buClr>
                <a:srgbClr val="662E91"/>
              </a:buClr>
              <a:buFont typeface="Arial"/>
              <a:buChar char="•"/>
              <a:defRPr sz="2000">
                <a:latin typeface="Arial"/>
                <a:cs typeface="Arial"/>
              </a:defRPr>
            </a:lvl4pPr>
            <a:lvl5pPr marL="2057400" indent="-228600">
              <a:buClr>
                <a:srgbClr val="662E91"/>
              </a:buClr>
              <a:buFont typeface="Arial"/>
              <a:buChar char="•"/>
              <a:defRPr sz="2000">
                <a:latin typeface="Arial"/>
                <a:cs typeface="Aria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3F2660-407B-934C-BD88-7F66060E9977}" type="datetime1">
              <a:rPr lang="en-GB" smtClean="0"/>
              <a:t>22/09/2023</a:t>
            </a:fld>
            <a:endParaRPr lang="en-US"/>
          </a:p>
        </p:txBody>
      </p:sp>
      <p:sp>
        <p:nvSpPr>
          <p:cNvPr id="7" name="Slide Number Placeholder 6"/>
          <p:cNvSpPr>
            <a:spLocks noGrp="1"/>
          </p:cNvSpPr>
          <p:nvPr>
            <p:ph type="sldNum" sz="quarter" idx="12"/>
          </p:nvPr>
        </p:nvSpPr>
        <p:spPr/>
        <p:txBody>
          <a:bodyPr/>
          <a:lstStyle/>
          <a:p>
            <a:fld id="{4E7405B4-230F-6A48-B171-23901E3BE971}" type="slidenum">
              <a:rPr lang="en-US" smtClean="0"/>
              <a:t>‹#›</a:t>
            </a:fld>
            <a:endParaRPr lang="en-US"/>
          </a:p>
        </p:txBody>
      </p:sp>
      <p:sp>
        <p:nvSpPr>
          <p:cNvPr id="9"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755750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1472588"/>
            <a:ext cx="4040188" cy="4653575"/>
          </a:xfrm>
        </p:spPr>
        <p:txBody>
          <a:bodyPr/>
          <a:lstStyle>
            <a:lvl1pPr>
              <a:defRPr sz="2000"/>
            </a:lvl1pPr>
            <a:lvl2pPr>
              <a:defRPr sz="2000"/>
            </a:lvl2pPr>
            <a:lvl3pPr>
              <a:defRPr sz="1800"/>
            </a:lvl3pPr>
            <a:lvl4pPr marL="1600200" indent="-228600">
              <a:buClr>
                <a:srgbClr val="FF0000"/>
              </a:buClr>
              <a:buFont typeface="Arial"/>
              <a:buChar char="•"/>
              <a:defRPr sz="1600">
                <a:latin typeface="Arial"/>
                <a:cs typeface="Arial"/>
              </a:defRPr>
            </a:lvl4pPr>
            <a:lvl5pPr marL="2057400" indent="-228600">
              <a:buClr>
                <a:srgbClr val="FF0000"/>
              </a:buClr>
              <a:buFont typeface="Arial"/>
              <a:buChar char="•"/>
              <a:defRPr sz="1600">
                <a:latin typeface="Arial"/>
                <a:cs typeface="Aria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72588"/>
            <a:ext cx="4041775" cy="4653575"/>
          </a:xfrm>
        </p:spPr>
        <p:txBody>
          <a:bodyPr/>
          <a:lstStyle>
            <a:lvl1pPr>
              <a:defRPr sz="2000"/>
            </a:lvl1pPr>
            <a:lvl2pPr>
              <a:defRPr sz="2000"/>
            </a:lvl2pPr>
            <a:lvl3pPr>
              <a:defRPr sz="1800"/>
            </a:lvl3pPr>
            <a:lvl4pPr marL="1600200" indent="-228600">
              <a:buClr>
                <a:srgbClr val="FF0000"/>
              </a:buClr>
              <a:buFont typeface="Arial"/>
              <a:buChar char="•"/>
              <a:defRPr sz="1600">
                <a:latin typeface="Arial"/>
                <a:cs typeface="Arial"/>
              </a:defRPr>
            </a:lvl4pPr>
            <a:lvl5pPr marL="2057400" indent="-228600">
              <a:buClr>
                <a:srgbClr val="FF0000"/>
              </a:buClr>
              <a:buFont typeface="Arial"/>
              <a:buChar char="•"/>
              <a:defRPr sz="1600">
                <a:latin typeface="Arial"/>
                <a:cs typeface="Aria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AB2F01-B7B0-504E-A90C-0B2425D6A0A1}" type="datetime1">
              <a:rPr lang="en-GB" smtClean="0"/>
              <a:t>22/09/2023</a:t>
            </a:fld>
            <a:endParaRPr lang="en-US"/>
          </a:p>
        </p:txBody>
      </p:sp>
      <p:sp>
        <p:nvSpPr>
          <p:cNvPr id="9" name="Slide Number Placeholder 8"/>
          <p:cNvSpPr>
            <a:spLocks noGrp="1"/>
          </p:cNvSpPr>
          <p:nvPr>
            <p:ph type="sldNum" sz="quarter" idx="12"/>
          </p:nvPr>
        </p:nvSpPr>
        <p:spPr/>
        <p:txBody>
          <a:bodyPr/>
          <a:lstStyle/>
          <a:p>
            <a:fld id="{4E7405B4-230F-6A48-B171-23901E3BE971}" type="slidenum">
              <a:rPr lang="en-US" smtClean="0"/>
              <a:t>‹#›</a:t>
            </a:fld>
            <a:endParaRPr lang="en-US"/>
          </a:p>
        </p:txBody>
      </p:sp>
      <p:sp>
        <p:nvSpPr>
          <p:cNvPr id="13"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
        <p:nvSpPr>
          <p:cNvPr id="3" name="Text Placeholder 2"/>
          <p:cNvSpPr>
            <a:spLocks noGrp="1"/>
          </p:cNvSpPr>
          <p:nvPr>
            <p:ph type="body" sz="quarter" idx="15" hasCustomPrompt="1"/>
          </p:nvPr>
        </p:nvSpPr>
        <p:spPr>
          <a:xfrm>
            <a:off x="457200" y="995588"/>
            <a:ext cx="4040188" cy="468312"/>
          </a:xfrm>
        </p:spPr>
        <p:txBody>
          <a:bodyPr/>
          <a:lstStyle>
            <a:lvl1pPr marL="0" indent="0">
              <a:buNone/>
              <a:defRPr b="1">
                <a:solidFill>
                  <a:srgbClr val="662E91"/>
                </a:solidFill>
              </a:defRPr>
            </a:lvl1pPr>
          </a:lstStyle>
          <a:p>
            <a:pPr lvl="0"/>
            <a:r>
              <a:rPr lang="en-GB"/>
              <a:t>Click to edit text</a:t>
            </a:r>
          </a:p>
        </p:txBody>
      </p:sp>
      <p:sp>
        <p:nvSpPr>
          <p:cNvPr id="12" name="Text Placeholder 2"/>
          <p:cNvSpPr>
            <a:spLocks noGrp="1"/>
          </p:cNvSpPr>
          <p:nvPr>
            <p:ph type="body" sz="quarter" idx="16" hasCustomPrompt="1"/>
          </p:nvPr>
        </p:nvSpPr>
        <p:spPr>
          <a:xfrm>
            <a:off x="4644008" y="995588"/>
            <a:ext cx="4040188" cy="468312"/>
          </a:xfrm>
        </p:spPr>
        <p:txBody>
          <a:bodyPr/>
          <a:lstStyle>
            <a:lvl1pPr marL="0" indent="0">
              <a:buNone/>
              <a:defRPr b="1">
                <a:solidFill>
                  <a:srgbClr val="662E91"/>
                </a:solidFill>
              </a:defRPr>
            </a:lvl1pPr>
          </a:lstStyle>
          <a:p>
            <a:pPr lvl="0"/>
            <a:r>
              <a:rPr lang="en-GB"/>
              <a:t>Click to edit text</a:t>
            </a:r>
          </a:p>
        </p:txBody>
      </p:sp>
    </p:spTree>
    <p:extLst>
      <p:ext uri="{BB962C8B-B14F-4D97-AF65-F5344CB8AC3E}">
        <p14:creationId xmlns:p14="http://schemas.microsoft.com/office/powerpoint/2010/main" val="402511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E59F50A-BAB7-F148-BD0F-C2C37E799B39}" type="datetime1">
              <a:rPr lang="en-GB" smtClean="0"/>
              <a:t>22/09/2023</a:t>
            </a:fld>
            <a:endParaRPr lang="en-US"/>
          </a:p>
        </p:txBody>
      </p:sp>
      <p:sp>
        <p:nvSpPr>
          <p:cNvPr id="5" name="Slide Number Placeholder 4"/>
          <p:cNvSpPr>
            <a:spLocks noGrp="1"/>
          </p:cNvSpPr>
          <p:nvPr>
            <p:ph type="sldNum" sz="quarter" idx="12"/>
          </p:nvPr>
        </p:nvSpPr>
        <p:spPr/>
        <p:txBody>
          <a:bodyPr/>
          <a:lstStyle/>
          <a:p>
            <a:fld id="{4E7405B4-230F-6A48-B171-23901E3BE971}" type="slidenum">
              <a:rPr lang="en-US" smtClean="0"/>
              <a:t>‹#›</a:t>
            </a:fld>
            <a:endParaRPr lang="en-US"/>
          </a:p>
        </p:txBody>
      </p:sp>
      <p:sp>
        <p:nvSpPr>
          <p:cNvPr id="6"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340683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pic>
        <p:nvPicPr>
          <p:cNvPr id="2" name="Picture 1" descr="Cover background 1.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 y="-1"/>
            <a:ext cx="9247261" cy="7072411"/>
          </a:xfrm>
          <a:prstGeom prst="rect">
            <a:avLst/>
          </a:prstGeom>
        </p:spPr>
      </p:pic>
      <p:sp>
        <p:nvSpPr>
          <p:cNvPr id="17" name="Text Placeholder 8"/>
          <p:cNvSpPr>
            <a:spLocks noGrp="1"/>
          </p:cNvSpPr>
          <p:nvPr>
            <p:ph type="body" sz="quarter" idx="14" hasCustomPrompt="1"/>
          </p:nvPr>
        </p:nvSpPr>
        <p:spPr>
          <a:xfrm>
            <a:off x="123298" y="180575"/>
            <a:ext cx="7738002" cy="3477025"/>
          </a:xfrm>
        </p:spPr>
        <p:txBody>
          <a:bodyPr>
            <a:noAutofit/>
          </a:bodyPr>
          <a:lstStyle>
            <a:lvl1pPr marL="0" indent="0">
              <a:buFontTx/>
              <a:buNone/>
              <a:defRPr sz="6000" b="1" baseline="0">
                <a:solidFill>
                  <a:srgbClr val="FFFFFF"/>
                </a:solidFill>
              </a:defRPr>
            </a:lvl1pPr>
          </a:lstStyle>
          <a:p>
            <a:pPr lvl="0"/>
            <a:r>
              <a:rPr lang="en-GB"/>
              <a:t>Click to add title</a:t>
            </a:r>
          </a:p>
        </p:txBody>
      </p:sp>
      <p:pic>
        <p:nvPicPr>
          <p:cNvPr id="4" name="Picture 3" descr="CFS 1 Colour logo CFS White.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24" y="5646677"/>
            <a:ext cx="2790861" cy="1211323"/>
          </a:xfrm>
          <a:prstGeom prst="rect">
            <a:avLst/>
          </a:prstGeom>
        </p:spPr>
      </p:pic>
    </p:spTree>
    <p:extLst>
      <p:ext uri="{BB962C8B-B14F-4D97-AF65-F5344CB8AC3E}">
        <p14:creationId xmlns:p14="http://schemas.microsoft.com/office/powerpoint/2010/main" val="977063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Plai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58800"/>
            <a:ext cx="6897688" cy="799396"/>
          </a:xfrm>
        </p:spPr>
        <p:txBody>
          <a:bodyPr/>
          <a:lstStyle>
            <a:lvl1pPr>
              <a:defRPr baseline="0"/>
            </a:lvl1pPr>
          </a:lstStyle>
          <a:p>
            <a:r>
              <a:rPr lang="en-GB" dirty="0"/>
              <a:t>CLICK TO EDIT MASTER TITLE STYLE the title can wrap over two lines</a:t>
            </a:r>
            <a:endParaRPr lang="en-US" dirty="0"/>
          </a:p>
        </p:txBody>
      </p:sp>
      <p:sp>
        <p:nvSpPr>
          <p:cNvPr id="3" name="Content Placeholder 2"/>
          <p:cNvSpPr>
            <a:spLocks noGrp="1"/>
          </p:cNvSpPr>
          <p:nvPr>
            <p:ph idx="1"/>
          </p:nvPr>
        </p:nvSpPr>
        <p:spPr/>
        <p:txBody>
          <a:bodyPr/>
          <a:lstStyle>
            <a:lvl1pPr marL="0" indent="0">
              <a:spcAft>
                <a:spcPts val="600"/>
              </a:spcAft>
              <a:buFont typeface="Arial" pitchFamily="34" charset="0"/>
              <a:buNone/>
              <a:defRPr sz="1600"/>
            </a:lvl1pPr>
            <a:lvl2pPr marL="457200" indent="0">
              <a:spcAft>
                <a:spcPts val="600"/>
              </a:spcAft>
              <a:buNone/>
              <a:defRPr sz="1800"/>
            </a:lvl2pPr>
            <a:lvl3pPr marL="914400" indent="0">
              <a:spcAft>
                <a:spcPts val="600"/>
              </a:spcAft>
              <a:buNone/>
              <a:defRPr sz="1600"/>
            </a:lvl3pPr>
            <a:lvl4pPr marL="1371600" indent="0">
              <a:spcAft>
                <a:spcPts val="600"/>
              </a:spcAft>
              <a:buNone/>
              <a:defRPr sz="1400"/>
            </a:lvl4pPr>
            <a:lvl5pPr marL="1828800" indent="0">
              <a:spcAft>
                <a:spcPts val="600"/>
              </a:spcAft>
              <a:buNone/>
              <a:defRPr sz="1400"/>
            </a:lvl5pPr>
          </a:lstStyle>
          <a:p>
            <a:pPr lvl="0"/>
            <a:r>
              <a:rPr lang="en-US" dirty="0"/>
              <a:t>Edit Master text styles</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98CAC427-3659-A240-9321-3887C881B441}" type="slidenum">
              <a:rPr lang="en-US" smtClean="0"/>
              <a:t>‹#›</a:t>
            </a:fld>
            <a:endParaRPr lang="en-US"/>
          </a:p>
        </p:txBody>
      </p:sp>
      <p:cxnSp>
        <p:nvCxnSpPr>
          <p:cNvPr id="8" name="Straight Connector 7"/>
          <p:cNvCxnSpPr/>
          <p:nvPr userDrawn="1"/>
        </p:nvCxnSpPr>
        <p:spPr>
          <a:xfrm>
            <a:off x="457200" y="6448710"/>
            <a:ext cx="8229600" cy="0"/>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93637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A7FD2F-64D5-2C48-ACF5-F8C693526D63}" type="datetime1">
              <a:rPr lang="en-GB" smtClean="0"/>
              <a:t>22/09/2023</a:t>
            </a:fld>
            <a:endParaRPr lang="en-US" dirty="0"/>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2" name="Title 1"/>
          <p:cNvSpPr>
            <a:spLocks noGrp="1"/>
          </p:cNvSpPr>
          <p:nvPr>
            <p:ph type="ctrTitle"/>
          </p:nvPr>
        </p:nvSpPr>
        <p:spPr>
          <a:xfrm>
            <a:off x="457200" y="995588"/>
            <a:ext cx="8229600" cy="477000"/>
          </a:xfrm>
          <a:prstGeom prst="rect">
            <a:avLst/>
          </a:prstGeom>
        </p:spPr>
        <p:txBody>
          <a:bodyPr/>
          <a:lstStyle>
            <a:lvl1pPr>
              <a:defRPr sz="4000">
                <a:solidFill>
                  <a:srgbClr val="662E91"/>
                </a:solidFill>
              </a:defRPr>
            </a:lvl1pPr>
          </a:lstStyle>
          <a:p>
            <a:r>
              <a:rPr lang="en-US"/>
              <a:t>Click to edit Master title style</a:t>
            </a:r>
            <a:endParaRPr lang="en-US" dirty="0"/>
          </a:p>
        </p:txBody>
      </p:sp>
      <p:sp>
        <p:nvSpPr>
          <p:cNvPr id="15" name="Content Placeholder 14"/>
          <p:cNvSpPr>
            <a:spLocks noGrp="1"/>
          </p:cNvSpPr>
          <p:nvPr>
            <p:ph sz="quarter" idx="13"/>
          </p:nvPr>
        </p:nvSpPr>
        <p:spPr>
          <a:xfrm>
            <a:off x="457200" y="1793104"/>
            <a:ext cx="8229600" cy="4543996"/>
          </a:xfrm>
        </p:spPr>
        <p:txBody>
          <a:bodyPr>
            <a:norm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17"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Edit Master text styles</a:t>
            </a:r>
          </a:p>
        </p:txBody>
      </p:sp>
    </p:spTree>
    <p:extLst>
      <p:ext uri="{BB962C8B-B14F-4D97-AF65-F5344CB8AC3E}">
        <p14:creationId xmlns:p14="http://schemas.microsoft.com/office/powerpoint/2010/main" val="881067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Cover background 1.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 y="-1"/>
            <a:ext cx="9247261" cy="7072411"/>
          </a:xfrm>
          <a:prstGeom prst="rect">
            <a:avLst/>
          </a:prstGeom>
        </p:spPr>
      </p:pic>
      <p:sp>
        <p:nvSpPr>
          <p:cNvPr id="17" name="Text Placeholder 8"/>
          <p:cNvSpPr>
            <a:spLocks noGrp="1"/>
          </p:cNvSpPr>
          <p:nvPr>
            <p:ph type="body" sz="quarter" idx="14" hasCustomPrompt="1"/>
          </p:nvPr>
        </p:nvSpPr>
        <p:spPr>
          <a:xfrm>
            <a:off x="123298" y="180575"/>
            <a:ext cx="2761848" cy="506413"/>
          </a:xfrm>
        </p:spPr>
        <p:txBody>
          <a:bodyPr>
            <a:normAutofit/>
          </a:bodyPr>
          <a:lstStyle>
            <a:lvl1pPr marL="0" indent="0">
              <a:buFontTx/>
              <a:buNone/>
              <a:defRPr sz="2400" b="1">
                <a:solidFill>
                  <a:srgbClr val="FFFFFF"/>
                </a:solidFill>
              </a:defRPr>
            </a:lvl1pPr>
          </a:lstStyle>
          <a:p>
            <a:pPr lvl="0"/>
            <a:r>
              <a:rPr lang="en-GB"/>
              <a:t>Presentation</a:t>
            </a:r>
          </a:p>
        </p:txBody>
      </p:sp>
      <p:sp>
        <p:nvSpPr>
          <p:cNvPr id="19" name="Text Placeholder 18"/>
          <p:cNvSpPr>
            <a:spLocks noGrp="1"/>
          </p:cNvSpPr>
          <p:nvPr>
            <p:ph type="body" sz="quarter" idx="15" hasCustomPrompt="1"/>
          </p:nvPr>
        </p:nvSpPr>
        <p:spPr>
          <a:xfrm>
            <a:off x="123299" y="688485"/>
            <a:ext cx="2761848" cy="1799321"/>
          </a:xfrm>
        </p:spPr>
        <p:txBody>
          <a:bodyPr>
            <a:normAutofit/>
          </a:bodyPr>
          <a:lstStyle>
            <a:lvl1pPr marL="0" indent="0">
              <a:buFontTx/>
              <a:buNone/>
              <a:defRPr sz="2400" baseline="0">
                <a:solidFill>
                  <a:schemeClr val="bg1"/>
                </a:solidFill>
              </a:defRPr>
            </a:lvl1pPr>
            <a:lvl2pPr marL="457200" indent="0">
              <a:buFontTx/>
              <a:buNone/>
              <a:defRPr sz="4000"/>
            </a:lvl2pPr>
            <a:lvl3pPr marL="914400" indent="0">
              <a:buFontTx/>
              <a:buNone/>
              <a:defRPr sz="4000"/>
            </a:lvl3pPr>
            <a:lvl4pPr marL="1371600" indent="0">
              <a:buFontTx/>
              <a:buNone/>
              <a:defRPr sz="4000"/>
            </a:lvl4pPr>
            <a:lvl5pPr marL="1828800" indent="0">
              <a:buFontTx/>
              <a:buNone/>
              <a:defRPr sz="4000"/>
            </a:lvl5pPr>
          </a:lstStyle>
          <a:p>
            <a:pPr lvl="0"/>
            <a:r>
              <a:rPr lang="en-GB"/>
              <a:t>Click to edit cover presentation title</a:t>
            </a:r>
          </a:p>
        </p:txBody>
      </p:sp>
      <p:pic>
        <p:nvPicPr>
          <p:cNvPr id="4" name="Picture 3" descr="CFS 1 Colour logo CFS White.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24" y="5646677"/>
            <a:ext cx="2790861" cy="1211323"/>
          </a:xfrm>
          <a:prstGeom prst="rect">
            <a:avLst/>
          </a:prstGeom>
        </p:spPr>
      </p:pic>
    </p:spTree>
    <p:extLst>
      <p:ext uri="{BB962C8B-B14F-4D97-AF65-F5344CB8AC3E}">
        <p14:creationId xmlns:p14="http://schemas.microsoft.com/office/powerpoint/2010/main" val="3479692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A7FD2F-64D5-2C48-ACF5-F8C693526D63}" type="datetime1">
              <a:rPr lang="en-GB" smtClean="0"/>
              <a:t>22/09/2023</a:t>
            </a:fld>
            <a:endParaRPr lang="en-US"/>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2" name="Title 1"/>
          <p:cNvSpPr>
            <a:spLocks noGrp="1"/>
          </p:cNvSpPr>
          <p:nvPr>
            <p:ph type="ctrTitle"/>
          </p:nvPr>
        </p:nvSpPr>
        <p:spPr>
          <a:xfrm>
            <a:off x="457200" y="995588"/>
            <a:ext cx="8229600" cy="477000"/>
          </a:xfrm>
          <a:prstGeom prst="rect">
            <a:avLst/>
          </a:prstGeom>
        </p:spPr>
        <p:txBody>
          <a:bodyPr/>
          <a:lstStyle>
            <a:lvl1pPr>
              <a:defRPr>
                <a:solidFill>
                  <a:srgbClr val="662E91"/>
                </a:solidFill>
              </a:defRPr>
            </a:lvl1pPr>
          </a:lstStyle>
          <a:p>
            <a:r>
              <a:rPr lang="en-US"/>
              <a:t>Click to edit Master title style</a:t>
            </a:r>
          </a:p>
        </p:txBody>
      </p:sp>
      <p:sp>
        <p:nvSpPr>
          <p:cNvPr id="15" name="Content Placeholder 14"/>
          <p:cNvSpPr>
            <a:spLocks noGrp="1"/>
          </p:cNvSpPr>
          <p:nvPr>
            <p:ph sz="quarter" idx="13"/>
          </p:nvPr>
        </p:nvSpPr>
        <p:spPr>
          <a:xfrm>
            <a:off x="457200" y="1472588"/>
            <a:ext cx="8229600" cy="4864512"/>
          </a:xfrm>
        </p:spPr>
        <p:txBody>
          <a:bodyPr>
            <a:normAutofit/>
          </a:bodyPr>
          <a:lstStyle>
            <a:lvl1pPr marL="0" indent="0">
              <a:buFontTx/>
              <a:buNone/>
              <a:defRPr sz="1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17"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472679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A7FD2F-64D5-2C48-ACF5-F8C693526D63}" type="datetime1">
              <a:rPr lang="en-GB" smtClean="0"/>
              <a:t>22/09/2023</a:t>
            </a:fld>
            <a:endParaRPr lang="en-US"/>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17"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
        <p:nvSpPr>
          <p:cNvPr id="7" name="Text Placeholder 18"/>
          <p:cNvSpPr>
            <a:spLocks noGrp="1"/>
          </p:cNvSpPr>
          <p:nvPr>
            <p:ph type="body" sz="quarter" idx="15" hasCustomPrompt="1"/>
          </p:nvPr>
        </p:nvSpPr>
        <p:spPr>
          <a:xfrm>
            <a:off x="1743075" y="3308803"/>
            <a:ext cx="5449513" cy="2799897"/>
          </a:xfrm>
        </p:spPr>
        <p:txBody>
          <a:bodyPr>
            <a:normAutofit/>
          </a:bodyPr>
          <a:lstStyle>
            <a:lvl1pPr marL="0" indent="0">
              <a:buFontTx/>
              <a:buNone/>
              <a:defRPr sz="3600">
                <a:solidFill>
                  <a:srgbClr val="662E91"/>
                </a:solidFill>
              </a:defRPr>
            </a:lvl1pPr>
            <a:lvl2pPr marL="457200" indent="0">
              <a:buFontTx/>
              <a:buNone/>
              <a:defRPr sz="4000"/>
            </a:lvl2pPr>
            <a:lvl3pPr marL="914400" indent="0">
              <a:buFontTx/>
              <a:buNone/>
              <a:defRPr sz="4000"/>
            </a:lvl3pPr>
            <a:lvl4pPr marL="1371600" indent="0">
              <a:buFontTx/>
              <a:buNone/>
              <a:defRPr sz="4000"/>
            </a:lvl4pPr>
            <a:lvl5pPr marL="1828800" indent="0">
              <a:buFontTx/>
              <a:buNone/>
              <a:defRPr sz="4000"/>
            </a:lvl5pPr>
          </a:lstStyle>
          <a:p>
            <a:pPr lvl="0"/>
            <a:r>
              <a:rPr lang="en-GB"/>
              <a:t>Click to edit Subsection title</a:t>
            </a:r>
          </a:p>
        </p:txBody>
      </p:sp>
      <p:cxnSp>
        <p:nvCxnSpPr>
          <p:cNvPr id="11" name="Straight Connector 10"/>
          <p:cNvCxnSpPr/>
          <p:nvPr userDrawn="1"/>
        </p:nvCxnSpPr>
        <p:spPr>
          <a:xfrm>
            <a:off x="457200" y="2828925"/>
            <a:ext cx="8229600" cy="0"/>
          </a:xfrm>
          <a:prstGeom prst="line">
            <a:avLst/>
          </a:prstGeom>
          <a:ln w="6350" cmpd="sng">
            <a:solidFill>
              <a:srgbClr val="662E91"/>
            </a:solidFill>
          </a:ln>
          <a:effectLst/>
        </p:spPr>
        <p:style>
          <a:lnRef idx="2">
            <a:schemeClr val="accent1"/>
          </a:lnRef>
          <a:fillRef idx="0">
            <a:schemeClr val="accent1"/>
          </a:fillRef>
          <a:effectRef idx="1">
            <a:schemeClr val="accent1"/>
          </a:effectRef>
          <a:fontRef idx="minor">
            <a:schemeClr val="tx1"/>
          </a:fontRef>
        </p:style>
      </p:cxnSp>
      <p:sp>
        <p:nvSpPr>
          <p:cNvPr id="12" name="Text Placeholder 18"/>
          <p:cNvSpPr>
            <a:spLocks noGrp="1"/>
          </p:cNvSpPr>
          <p:nvPr>
            <p:ph type="body" sz="quarter" idx="17" hasCustomPrompt="1"/>
          </p:nvPr>
        </p:nvSpPr>
        <p:spPr>
          <a:xfrm>
            <a:off x="7022420" y="929987"/>
            <a:ext cx="1702480" cy="1799321"/>
          </a:xfrm>
        </p:spPr>
        <p:txBody>
          <a:bodyPr>
            <a:noAutofit/>
          </a:bodyPr>
          <a:lstStyle>
            <a:lvl1pPr marL="0" indent="0">
              <a:buFontTx/>
              <a:buNone/>
              <a:defRPr sz="10000">
                <a:solidFill>
                  <a:srgbClr val="272262">
                    <a:alpha val="20000"/>
                  </a:srgbClr>
                </a:solidFill>
              </a:defRPr>
            </a:lvl1pPr>
            <a:lvl2pPr marL="457200" indent="0">
              <a:buFontTx/>
              <a:buNone/>
              <a:defRPr sz="4000"/>
            </a:lvl2pPr>
            <a:lvl3pPr marL="914400" indent="0">
              <a:buFontTx/>
              <a:buNone/>
              <a:defRPr sz="4000"/>
            </a:lvl3pPr>
            <a:lvl4pPr marL="1371600" indent="0">
              <a:buFontTx/>
              <a:buNone/>
              <a:defRPr sz="4000"/>
            </a:lvl4pPr>
            <a:lvl5pPr marL="1828800" indent="0">
              <a:buFontTx/>
              <a:buNone/>
              <a:defRPr sz="4000"/>
            </a:lvl5pPr>
          </a:lstStyle>
          <a:p>
            <a:pPr lvl="0"/>
            <a:r>
              <a:rPr lang="en-GB"/>
              <a:t>01</a:t>
            </a:r>
          </a:p>
        </p:txBody>
      </p:sp>
      <p:pic>
        <p:nvPicPr>
          <p:cNvPr id="8" name="Picture 7" descr="CFS Full Colour logo.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9400" y="968087"/>
            <a:ext cx="3941204" cy="1717961"/>
          </a:xfrm>
          <a:prstGeom prst="rect">
            <a:avLst/>
          </a:prstGeom>
        </p:spPr>
      </p:pic>
    </p:spTree>
    <p:extLst>
      <p:ext uri="{BB962C8B-B14F-4D97-AF65-F5344CB8AC3E}">
        <p14:creationId xmlns:p14="http://schemas.microsoft.com/office/powerpoint/2010/main" val="167278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5" name="Content Placeholder 14"/>
          <p:cNvSpPr>
            <a:spLocks noGrp="1"/>
          </p:cNvSpPr>
          <p:nvPr>
            <p:ph sz="quarter" idx="13"/>
          </p:nvPr>
        </p:nvSpPr>
        <p:spPr>
          <a:xfrm>
            <a:off x="457200" y="995588"/>
            <a:ext cx="8229600" cy="5341512"/>
          </a:xfrm>
        </p:spPr>
        <p:txBody>
          <a:bodyPr>
            <a:normAutofit/>
          </a:bodyPr>
          <a:lstStyle>
            <a:lvl1pPr marL="0" indent="0">
              <a:buFontTx/>
              <a:buNone/>
              <a:defRPr sz="1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Date Placeholder 3"/>
          <p:cNvSpPr>
            <a:spLocks noGrp="1"/>
          </p:cNvSpPr>
          <p:nvPr>
            <p:ph type="dt" sz="half" idx="10"/>
          </p:nvPr>
        </p:nvSpPr>
        <p:spPr/>
        <p:txBody>
          <a:bodyPr/>
          <a:lstStyle/>
          <a:p>
            <a:fld id="{A1A7FD2F-64D5-2C48-ACF5-F8C693526D63}" type="datetime1">
              <a:rPr lang="en-GB" smtClean="0"/>
              <a:t>22/09/2023</a:t>
            </a:fld>
            <a:endParaRPr lang="en-US"/>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17"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96676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A7FD2F-64D5-2C48-ACF5-F8C693526D63}" type="datetime1">
              <a:rPr lang="en-GB" smtClean="0"/>
              <a:t>22/09/2023</a:t>
            </a:fld>
            <a:endParaRPr lang="en-US"/>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2" name="Title 1"/>
          <p:cNvSpPr>
            <a:spLocks noGrp="1"/>
          </p:cNvSpPr>
          <p:nvPr>
            <p:ph type="ctrTitle"/>
          </p:nvPr>
        </p:nvSpPr>
        <p:spPr>
          <a:xfrm>
            <a:off x="457200" y="995588"/>
            <a:ext cx="8229600" cy="477000"/>
          </a:xfrm>
          <a:prstGeom prst="rect">
            <a:avLst/>
          </a:prstGeom>
        </p:spPr>
        <p:txBody>
          <a:bodyPr/>
          <a:lstStyle>
            <a:lvl1pPr>
              <a:defRPr>
                <a:solidFill>
                  <a:srgbClr val="662E91"/>
                </a:solidFill>
              </a:defRPr>
            </a:lvl1pPr>
          </a:lstStyle>
          <a:p>
            <a:r>
              <a:rPr lang="en-US"/>
              <a:t>Click to edit Master title style</a:t>
            </a:r>
          </a:p>
        </p:txBody>
      </p:sp>
      <p:sp>
        <p:nvSpPr>
          <p:cNvPr id="15" name="Content Placeholder 14"/>
          <p:cNvSpPr>
            <a:spLocks noGrp="1"/>
          </p:cNvSpPr>
          <p:nvPr>
            <p:ph sz="quarter" idx="13"/>
          </p:nvPr>
        </p:nvSpPr>
        <p:spPr>
          <a:xfrm>
            <a:off x="457200" y="1472588"/>
            <a:ext cx="3858189" cy="4864512"/>
          </a:xfrm>
        </p:spPr>
        <p:txBody>
          <a:bodyPr>
            <a:normAutofit/>
          </a:bodyPr>
          <a:lstStyle>
            <a:lvl1pPr marL="0" indent="0">
              <a:buFontTx/>
              <a:buNone/>
              <a:defRPr sz="1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17"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
        <p:nvSpPr>
          <p:cNvPr id="7" name="Content Placeholder 6"/>
          <p:cNvSpPr>
            <a:spLocks noGrp="1"/>
          </p:cNvSpPr>
          <p:nvPr>
            <p:ph sz="quarter" idx="15"/>
          </p:nvPr>
        </p:nvSpPr>
        <p:spPr>
          <a:xfrm>
            <a:off x="4464050" y="1473200"/>
            <a:ext cx="4222750" cy="4864100"/>
          </a:xfrm>
        </p:spPr>
        <p:txBody>
          <a:bodyPr/>
          <a:lstStyle>
            <a:lvl4pPr marL="1600200" indent="-228600">
              <a:buClr>
                <a:srgbClr val="662E91"/>
              </a:buClr>
              <a:buFont typeface="Arial"/>
              <a:buChar char="•"/>
              <a:defRPr>
                <a:latin typeface="Arial"/>
                <a:cs typeface="Arial"/>
              </a:defRPr>
            </a:lvl4pPr>
            <a:lvl5pPr marL="2057400" indent="-228600">
              <a:buClr>
                <a:srgbClr val="662E91"/>
              </a:buClr>
              <a:buFont typeface="Arial"/>
              <a:buChar char="•"/>
              <a:defRPr>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5461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A7FD2F-64D5-2C48-ACF5-F8C693526D63}" type="datetime1">
              <a:rPr lang="en-GB" smtClean="0"/>
              <a:t>22/09/2023</a:t>
            </a:fld>
            <a:endParaRPr lang="en-US"/>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15" name="Content Placeholder 14"/>
          <p:cNvSpPr>
            <a:spLocks noGrp="1"/>
          </p:cNvSpPr>
          <p:nvPr>
            <p:ph sz="quarter" idx="13"/>
          </p:nvPr>
        </p:nvSpPr>
        <p:spPr>
          <a:xfrm>
            <a:off x="457200" y="995588"/>
            <a:ext cx="3858189" cy="5341512"/>
          </a:xfrm>
        </p:spPr>
        <p:txBody>
          <a:bodyPr>
            <a:normAutofit/>
          </a:bodyPr>
          <a:lstStyle>
            <a:lvl1pPr marL="0" indent="0">
              <a:buFontTx/>
              <a:buNone/>
              <a:defRPr sz="1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17"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
        <p:nvSpPr>
          <p:cNvPr id="3" name="Picture Placeholder 2"/>
          <p:cNvSpPr>
            <a:spLocks noGrp="1"/>
          </p:cNvSpPr>
          <p:nvPr>
            <p:ph type="pic" sz="quarter" idx="16"/>
          </p:nvPr>
        </p:nvSpPr>
        <p:spPr>
          <a:xfrm>
            <a:off x="4500563" y="995588"/>
            <a:ext cx="4186237" cy="5341512"/>
          </a:xfrm>
        </p:spPr>
        <p:txBody>
          <a:bodyPr/>
          <a:lstStyle/>
          <a:p>
            <a:r>
              <a:rPr lang="en-US"/>
              <a:t>Click icon to add picture</a:t>
            </a:r>
          </a:p>
        </p:txBody>
      </p:sp>
    </p:spTree>
    <p:extLst>
      <p:ext uri="{BB962C8B-B14F-4D97-AF65-F5344CB8AC3E}">
        <p14:creationId xmlns:p14="http://schemas.microsoft.com/office/powerpoint/2010/main" val="308521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A7FD2F-64D5-2C48-ACF5-F8C693526D63}" type="datetime1">
              <a:rPr lang="en-GB" smtClean="0"/>
              <a:t>22/09/2023</a:t>
            </a:fld>
            <a:endParaRPr lang="en-US"/>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15" name="Content Placeholder 14"/>
          <p:cNvSpPr>
            <a:spLocks noGrp="1"/>
          </p:cNvSpPr>
          <p:nvPr>
            <p:ph sz="quarter" idx="13"/>
          </p:nvPr>
        </p:nvSpPr>
        <p:spPr>
          <a:xfrm>
            <a:off x="457200" y="995588"/>
            <a:ext cx="3858189" cy="2000356"/>
          </a:xfrm>
        </p:spPr>
        <p:txBody>
          <a:bodyPr>
            <a:normAutofit/>
          </a:bodyPr>
          <a:lstStyle>
            <a:lvl1pPr marL="0" indent="0">
              <a:buFontTx/>
              <a:buNone/>
              <a:defRPr sz="1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17"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
        <p:nvSpPr>
          <p:cNvPr id="3" name="Picture Placeholder 2"/>
          <p:cNvSpPr>
            <a:spLocks noGrp="1"/>
          </p:cNvSpPr>
          <p:nvPr>
            <p:ph type="pic" sz="quarter" idx="16"/>
          </p:nvPr>
        </p:nvSpPr>
        <p:spPr>
          <a:xfrm>
            <a:off x="4500563" y="995588"/>
            <a:ext cx="4186237" cy="5341512"/>
          </a:xfrm>
        </p:spPr>
        <p:txBody>
          <a:bodyPr/>
          <a:lstStyle/>
          <a:p>
            <a:r>
              <a:rPr lang="en-US"/>
              <a:t>Click icon to add picture</a:t>
            </a:r>
          </a:p>
        </p:txBody>
      </p:sp>
      <p:sp>
        <p:nvSpPr>
          <p:cNvPr id="5" name="Picture Placeholder 4"/>
          <p:cNvSpPr>
            <a:spLocks noGrp="1"/>
          </p:cNvSpPr>
          <p:nvPr>
            <p:ph type="pic" sz="quarter" idx="17"/>
          </p:nvPr>
        </p:nvSpPr>
        <p:spPr>
          <a:xfrm>
            <a:off x="457200" y="3119438"/>
            <a:ext cx="3857625" cy="3217862"/>
          </a:xfrm>
        </p:spPr>
        <p:txBody>
          <a:bodyPr/>
          <a:lstStyle/>
          <a:p>
            <a:r>
              <a:rPr lang="en-US"/>
              <a:t>Click icon to add picture</a:t>
            </a:r>
          </a:p>
        </p:txBody>
      </p:sp>
    </p:spTree>
    <p:extLst>
      <p:ext uri="{BB962C8B-B14F-4D97-AF65-F5344CB8AC3E}">
        <p14:creationId xmlns:p14="http://schemas.microsoft.com/office/powerpoint/2010/main" val="318741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A7FD2F-64D5-2C48-ACF5-F8C693526D63}" type="datetime1">
              <a:rPr lang="en-GB" smtClean="0"/>
              <a:t>22/09/2023</a:t>
            </a:fld>
            <a:endParaRPr lang="en-US"/>
          </a:p>
        </p:txBody>
      </p:sp>
      <p:sp>
        <p:nvSpPr>
          <p:cNvPr id="6" name="Slide Number Placeholder 5"/>
          <p:cNvSpPr>
            <a:spLocks noGrp="1"/>
          </p:cNvSpPr>
          <p:nvPr>
            <p:ph type="sldNum" sz="quarter" idx="12"/>
          </p:nvPr>
        </p:nvSpPr>
        <p:spPr/>
        <p:txBody>
          <a:bodyPr/>
          <a:lstStyle/>
          <a:p>
            <a:fld id="{4E7405B4-230F-6A48-B171-23901E3BE971}" type="slidenum">
              <a:rPr lang="en-US" smtClean="0"/>
              <a:t>‹#›</a:t>
            </a:fld>
            <a:endParaRPr lang="en-US"/>
          </a:p>
        </p:txBody>
      </p:sp>
      <p:sp>
        <p:nvSpPr>
          <p:cNvPr id="15" name="Content Placeholder 14"/>
          <p:cNvSpPr>
            <a:spLocks noGrp="1"/>
          </p:cNvSpPr>
          <p:nvPr>
            <p:ph sz="quarter" idx="13"/>
          </p:nvPr>
        </p:nvSpPr>
        <p:spPr>
          <a:xfrm>
            <a:off x="457200" y="995588"/>
            <a:ext cx="3858189" cy="5341512"/>
          </a:xfrm>
        </p:spPr>
        <p:txBody>
          <a:bodyPr>
            <a:normAutofit/>
          </a:bodyPr>
          <a:lstStyle>
            <a:lvl1pPr marL="0" indent="0">
              <a:buFontTx/>
              <a:buNone/>
              <a:defRPr sz="1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17" name="Text Placeholder 8"/>
          <p:cNvSpPr>
            <a:spLocks noGrp="1"/>
          </p:cNvSpPr>
          <p:nvPr>
            <p:ph type="body" sz="quarter" idx="14"/>
          </p:nvPr>
        </p:nvSpPr>
        <p:spPr>
          <a:xfrm>
            <a:off x="457200" y="180575"/>
            <a:ext cx="6342063" cy="506413"/>
          </a:xfrm>
        </p:spPr>
        <p:txBody>
          <a:bodyPr/>
          <a:lstStyle>
            <a:lvl1pPr marL="0" indent="0">
              <a:buFontTx/>
              <a:buNone/>
              <a:defRPr b="0">
                <a:solidFill>
                  <a:schemeClr val="bg1"/>
                </a:solidFill>
              </a:defRPr>
            </a:lvl1pPr>
          </a:lstStyle>
          <a:p>
            <a:pPr lvl="0"/>
            <a:r>
              <a:rPr lang="en-US"/>
              <a:t>Click to edit Master text styles</a:t>
            </a:r>
          </a:p>
        </p:txBody>
      </p:sp>
      <p:sp>
        <p:nvSpPr>
          <p:cNvPr id="7" name="Content Placeholder 14"/>
          <p:cNvSpPr>
            <a:spLocks noGrp="1"/>
          </p:cNvSpPr>
          <p:nvPr>
            <p:ph sz="quarter" idx="15"/>
          </p:nvPr>
        </p:nvSpPr>
        <p:spPr>
          <a:xfrm>
            <a:off x="4788024" y="995588"/>
            <a:ext cx="3858189" cy="5341512"/>
          </a:xfrm>
        </p:spPr>
        <p:txBody>
          <a:bodyPr>
            <a:normAutofit/>
          </a:bodyPr>
          <a:lstStyle>
            <a:lvl1pPr marL="0" indent="0">
              <a:buFontTx/>
              <a:buNone/>
              <a:defRPr sz="1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904862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0"/>
            <a:ext cx="9144001" cy="767329"/>
          </a:xfrm>
          <a:prstGeom prst="rect">
            <a:avLst/>
          </a:prstGeom>
          <a:solidFill>
            <a:srgbClr val="642E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272262"/>
              </a:solidFill>
            </a:endParaRP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91440" tIns="45720" rIns="91440" bIns="45720" rtlCol="0" anchor="ctr"/>
          <a:lstStyle>
            <a:lvl1pPr algn="l">
              <a:defRPr sz="1200">
                <a:solidFill>
                  <a:srgbClr val="662E91"/>
                </a:solidFill>
                <a:latin typeface="Arial"/>
                <a:cs typeface="Arial"/>
              </a:defRPr>
            </a:lvl1pPr>
          </a:lstStyle>
          <a:p>
            <a:fld id="{6D62298E-29BA-BB47-89D3-30BA18C18DF2}" type="datetime1">
              <a:rPr lang="en-GB" smtClean="0"/>
              <a:pPr/>
              <a:t>22/09/2023</a:t>
            </a:fld>
            <a:endParaRPr lang="en-US"/>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200">
                <a:solidFill>
                  <a:srgbClr val="662E91"/>
                </a:solidFill>
                <a:latin typeface="Arial"/>
                <a:cs typeface="Arial"/>
              </a:defRPr>
            </a:lvl1pPr>
          </a:lstStyle>
          <a:p>
            <a:fld id="{4E7405B4-230F-6A48-B171-23901E3BE971}" type="slidenum">
              <a:rPr lang="en-US" smtClean="0"/>
              <a:pPr/>
              <a:t>‹#›</a:t>
            </a:fld>
            <a:endParaRPr lang="en-US"/>
          </a:p>
        </p:txBody>
      </p:sp>
      <p:cxnSp>
        <p:nvCxnSpPr>
          <p:cNvPr id="9" name="Straight Connector 8"/>
          <p:cNvCxnSpPr/>
          <p:nvPr/>
        </p:nvCxnSpPr>
        <p:spPr>
          <a:xfrm>
            <a:off x="457200" y="6492875"/>
            <a:ext cx="8229600" cy="0"/>
          </a:xfrm>
          <a:prstGeom prst="line">
            <a:avLst/>
          </a:prstGeom>
          <a:ln w="6350" cmpd="sng">
            <a:solidFill>
              <a:srgbClr val="662E91"/>
            </a:solidFill>
          </a:ln>
          <a:effectLst/>
        </p:spPr>
        <p:style>
          <a:lnRef idx="2">
            <a:schemeClr val="accent1"/>
          </a:lnRef>
          <a:fillRef idx="0">
            <a:schemeClr val="accent1"/>
          </a:fillRef>
          <a:effectRef idx="1">
            <a:schemeClr val="accent1"/>
          </a:effectRef>
          <a:fontRef idx="minor">
            <a:schemeClr val="tx1"/>
          </a:fontRef>
        </p:style>
      </p:cxnSp>
      <p:pic>
        <p:nvPicPr>
          <p:cNvPr id="8" name="Picture 7" descr="CFS Just Heart logo RGB.png"/>
          <p:cNvPicPr>
            <a:picLocks noChangeAspect="1"/>
          </p:cNvPicPr>
          <p:nvPr userDrawn="1"/>
        </p:nvPicPr>
        <p:blipFill>
          <a:blip r:embed="rId18" cstate="email">
            <a:extLst>
              <a:ext uri="{28A0092B-C50C-407E-A947-70E740481C1C}">
                <a14:useLocalDpi xmlns:a14="http://schemas.microsoft.com/office/drawing/2010/main" val="0"/>
              </a:ext>
            </a:extLst>
          </a:blip>
          <a:stretch>
            <a:fillRect/>
          </a:stretch>
        </p:blipFill>
        <p:spPr>
          <a:xfrm>
            <a:off x="8213236" y="149345"/>
            <a:ext cx="524360" cy="464218"/>
          </a:xfrm>
          <a:prstGeom prst="rect">
            <a:avLst/>
          </a:prstGeom>
        </p:spPr>
      </p:pic>
    </p:spTree>
    <p:extLst>
      <p:ext uri="{BB962C8B-B14F-4D97-AF65-F5344CB8AC3E}">
        <p14:creationId xmlns:p14="http://schemas.microsoft.com/office/powerpoint/2010/main" val="1501135524"/>
      </p:ext>
    </p:extLst>
  </p:cSld>
  <p:clrMap bg1="lt1" tx1="dk1" bg2="lt2" tx2="dk2" accent1="accent1" accent2="accent2" accent3="accent3" accent4="accent4" accent5="accent5" accent6="accent6" hlink="hlink" folHlink="folHlink"/>
  <p:sldLayoutIdLst>
    <p:sldLayoutId id="2147483665" r:id="rId1"/>
    <p:sldLayoutId id="2147483649" r:id="rId2"/>
    <p:sldLayoutId id="2147483662" r:id="rId3"/>
    <p:sldLayoutId id="2147483663" r:id="rId4"/>
    <p:sldLayoutId id="2147483659" r:id="rId5"/>
    <p:sldLayoutId id="2147483658" r:id="rId6"/>
    <p:sldLayoutId id="2147483660" r:id="rId7"/>
    <p:sldLayoutId id="2147483664" r:id="rId8"/>
    <p:sldLayoutId id="2147483661" r:id="rId9"/>
    <p:sldLayoutId id="2147483650" r:id="rId10"/>
    <p:sldLayoutId id="2147483652" r:id="rId11"/>
    <p:sldLayoutId id="2147483653" r:id="rId12"/>
    <p:sldLayoutId id="2147483654" r:id="rId13"/>
    <p:sldLayoutId id="2147483666" r:id="rId14"/>
    <p:sldLayoutId id="2147483667" r:id="rId15"/>
    <p:sldLayoutId id="2147483668" r:id="rId16"/>
  </p:sldLayoutIdLst>
  <p:hf hdr="0" ftr="0"/>
  <p:txStyles>
    <p:titleStyle>
      <a:lvl1pPr algn="l" defTabSz="457200" rtl="0" eaLnBrk="1" latinLnBrk="0" hangingPunct="1">
        <a:spcBef>
          <a:spcPct val="0"/>
        </a:spcBef>
        <a:buNone/>
        <a:defRPr sz="2000" b="1" kern="1200">
          <a:solidFill>
            <a:schemeClr val="bg1"/>
          </a:solidFill>
          <a:latin typeface="Arial"/>
          <a:ea typeface="+mj-ea"/>
          <a:cs typeface="Arial"/>
        </a:defRPr>
      </a:lvl1pPr>
    </p:titleStyle>
    <p:bodyStyle>
      <a:lvl1pPr marL="342900" indent="-3429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hyperlink" Target="https://www.cfsurrey.org.uk/applyforfunding/"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https://www.cfsurrey.org.uk/fund/surrey-strategic-transformation-programme/"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www.cfsurrey.org.uk/fund/mental-health-scale-up-fund/"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www.cfsurrey.org.uk/makeanapplication/"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mailto:grants@cfsurrey.org.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1.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23298" y="180575"/>
            <a:ext cx="8437042" cy="3839882"/>
          </a:xfrm>
        </p:spPr>
        <p:txBody>
          <a:bodyPr/>
          <a:lstStyle/>
          <a:p>
            <a:r>
              <a:rPr lang="en-GB" cap="small"/>
              <a:t>Submitting an </a:t>
            </a:r>
          </a:p>
          <a:p>
            <a:r>
              <a:rPr lang="en-GB" cap="small"/>
              <a:t>End of Grant Report</a:t>
            </a:r>
          </a:p>
          <a:p>
            <a:r>
              <a:rPr lang="en-GB" b="0" cap="small"/>
              <a:t>Tips from a Funder</a:t>
            </a:r>
            <a:endParaRPr lang="en-US" b="0" cap="small"/>
          </a:p>
        </p:txBody>
      </p:sp>
    </p:spTree>
    <p:extLst>
      <p:ext uri="{BB962C8B-B14F-4D97-AF65-F5344CB8AC3E}">
        <p14:creationId xmlns:p14="http://schemas.microsoft.com/office/powerpoint/2010/main" val="2517915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E14B93-0BED-4037-A8EC-713F1BFC91DB}"/>
              </a:ext>
            </a:extLst>
          </p:cNvPr>
          <p:cNvSpPr>
            <a:spLocks noGrp="1"/>
          </p:cNvSpPr>
          <p:nvPr>
            <p:ph sz="half" idx="1"/>
          </p:nvPr>
        </p:nvSpPr>
        <p:spPr>
          <a:xfrm>
            <a:off x="457199" y="1126156"/>
            <a:ext cx="8070783" cy="538063"/>
          </a:xfrm>
        </p:spPr>
        <p:txBody>
          <a:bodyPr>
            <a:normAutofit/>
          </a:bodyPr>
          <a:lstStyle/>
          <a:p>
            <a:pPr marL="0" indent="0">
              <a:buSzPct val="150000"/>
              <a:buNone/>
            </a:pPr>
            <a:r>
              <a:rPr lang="en-GB" b="1" dirty="0">
                <a:solidFill>
                  <a:srgbClr val="642E8D"/>
                </a:solidFill>
              </a:rPr>
              <a:t>Top tips for “impact” measurement</a:t>
            </a:r>
            <a:endParaRPr lang="en-US" b="1" dirty="0">
              <a:solidFill>
                <a:srgbClr val="642E8D"/>
              </a:solidFill>
            </a:endParaRPr>
          </a:p>
        </p:txBody>
      </p:sp>
      <p:sp>
        <p:nvSpPr>
          <p:cNvPr id="3" name="Content Placeholder 2">
            <a:extLst>
              <a:ext uri="{FF2B5EF4-FFF2-40B4-BE49-F238E27FC236}">
                <a16:creationId xmlns:a16="http://schemas.microsoft.com/office/drawing/2014/main" id="{176FD264-BD68-4668-B3AC-FA861D980E84}"/>
              </a:ext>
            </a:extLst>
          </p:cNvPr>
          <p:cNvSpPr>
            <a:spLocks noGrp="1"/>
          </p:cNvSpPr>
          <p:nvPr>
            <p:ph sz="half" idx="2"/>
          </p:nvPr>
        </p:nvSpPr>
        <p:spPr>
          <a:xfrm>
            <a:off x="654518" y="1664219"/>
            <a:ext cx="8032282" cy="4095232"/>
          </a:xfrm>
        </p:spPr>
        <p:txBody>
          <a:bodyPr>
            <a:normAutofit/>
          </a:bodyPr>
          <a:lstStyle/>
          <a:p>
            <a:pPr>
              <a:spcAft>
                <a:spcPts val="1200"/>
              </a:spcAft>
            </a:pPr>
            <a:r>
              <a:rPr lang="en-GB" sz="2800" dirty="0">
                <a:solidFill>
                  <a:srgbClr val="642E8D"/>
                </a:solidFill>
              </a:rPr>
              <a:t>Start small</a:t>
            </a:r>
          </a:p>
          <a:p>
            <a:pPr>
              <a:spcAft>
                <a:spcPts val="1200"/>
              </a:spcAft>
            </a:pPr>
            <a:r>
              <a:rPr lang="en-US" sz="2800" dirty="0">
                <a:solidFill>
                  <a:srgbClr val="642E8D"/>
                </a:solidFill>
              </a:rPr>
              <a:t>Don’t collect arbitrary data</a:t>
            </a:r>
          </a:p>
          <a:p>
            <a:pPr>
              <a:spcAft>
                <a:spcPts val="1200"/>
              </a:spcAft>
            </a:pPr>
            <a:r>
              <a:rPr lang="en-GB" sz="2800" dirty="0">
                <a:solidFill>
                  <a:srgbClr val="642E8D"/>
                </a:solidFill>
              </a:rPr>
              <a:t>No numbers without stories, no stories without numbers</a:t>
            </a:r>
            <a:endParaRPr lang="en-US" sz="2800" dirty="0">
              <a:solidFill>
                <a:srgbClr val="642E8D"/>
              </a:solidFill>
            </a:endParaRPr>
          </a:p>
          <a:p>
            <a:pPr>
              <a:spcAft>
                <a:spcPts val="1200"/>
              </a:spcAft>
            </a:pPr>
            <a:r>
              <a:rPr lang="en-GB" sz="2800" dirty="0">
                <a:solidFill>
                  <a:srgbClr val="642E8D"/>
                </a:solidFill>
              </a:rPr>
              <a:t>Keep learning at the heart of the process</a:t>
            </a:r>
          </a:p>
          <a:p>
            <a:endParaRPr lang="en-US" dirty="0"/>
          </a:p>
        </p:txBody>
      </p:sp>
      <p:sp>
        <p:nvSpPr>
          <p:cNvPr id="4" name="Date Placeholder 3">
            <a:extLst>
              <a:ext uri="{FF2B5EF4-FFF2-40B4-BE49-F238E27FC236}">
                <a16:creationId xmlns:a16="http://schemas.microsoft.com/office/drawing/2014/main" id="{F2BED6D7-E941-4186-9C87-53776F40186C}"/>
              </a:ext>
            </a:extLst>
          </p:cNvPr>
          <p:cNvSpPr>
            <a:spLocks noGrp="1"/>
          </p:cNvSpPr>
          <p:nvPr>
            <p:ph type="dt" sz="half" idx="10"/>
          </p:nvPr>
        </p:nvSpPr>
        <p:spPr/>
        <p:txBody>
          <a:bodyPr/>
          <a:lstStyle/>
          <a:p>
            <a:fld id="{543F2660-407B-934C-BD88-7F66060E9977}" type="datetime1">
              <a:rPr lang="en-GB" smtClean="0"/>
              <a:t>22/09/2023</a:t>
            </a:fld>
            <a:endParaRPr lang="en-US"/>
          </a:p>
        </p:txBody>
      </p:sp>
      <p:sp>
        <p:nvSpPr>
          <p:cNvPr id="5" name="Slide Number Placeholder 4">
            <a:extLst>
              <a:ext uri="{FF2B5EF4-FFF2-40B4-BE49-F238E27FC236}">
                <a16:creationId xmlns:a16="http://schemas.microsoft.com/office/drawing/2014/main" id="{5036506B-855E-4D13-8CDC-84409E3EE3F1}"/>
              </a:ext>
            </a:extLst>
          </p:cNvPr>
          <p:cNvSpPr>
            <a:spLocks noGrp="1"/>
          </p:cNvSpPr>
          <p:nvPr>
            <p:ph type="sldNum" sz="quarter" idx="12"/>
          </p:nvPr>
        </p:nvSpPr>
        <p:spPr/>
        <p:txBody>
          <a:bodyPr/>
          <a:lstStyle/>
          <a:p>
            <a:fld id="{4E7405B4-230F-6A48-B171-23901E3BE971}" type="slidenum">
              <a:rPr lang="en-US" smtClean="0"/>
              <a:t>10</a:t>
            </a:fld>
            <a:endParaRPr lang="en-US"/>
          </a:p>
        </p:txBody>
      </p:sp>
      <p:sp>
        <p:nvSpPr>
          <p:cNvPr id="6" name="Text Placeholder 5">
            <a:extLst>
              <a:ext uri="{FF2B5EF4-FFF2-40B4-BE49-F238E27FC236}">
                <a16:creationId xmlns:a16="http://schemas.microsoft.com/office/drawing/2014/main" id="{036AC4F0-7305-42B0-93A1-AFEF98942FD7}"/>
              </a:ext>
            </a:extLst>
          </p:cNvPr>
          <p:cNvSpPr>
            <a:spLocks noGrp="1"/>
          </p:cNvSpPr>
          <p:nvPr>
            <p:ph type="body" sz="quarter" idx="14"/>
          </p:nvPr>
        </p:nvSpPr>
        <p:spPr/>
        <p:txBody>
          <a:bodyPr/>
          <a:lstStyle/>
          <a:p>
            <a:r>
              <a:rPr lang="en-GB" dirty="0"/>
              <a:t>End of Grant Reporting		</a:t>
            </a:r>
            <a:endParaRPr lang="en-US" dirty="0"/>
          </a:p>
        </p:txBody>
      </p:sp>
    </p:spTree>
    <p:extLst>
      <p:ext uri="{BB962C8B-B14F-4D97-AF65-F5344CB8AC3E}">
        <p14:creationId xmlns:p14="http://schemas.microsoft.com/office/powerpoint/2010/main" val="126793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7FD2F-64D5-2C48-ACF5-F8C693526D63}" type="datetime1">
              <a:rPr lang="en-GB" smtClean="0"/>
              <a:t>22/09/2023</a:t>
            </a:fld>
            <a:endParaRPr lang="en-US" dirty="0"/>
          </a:p>
        </p:txBody>
      </p:sp>
      <p:sp>
        <p:nvSpPr>
          <p:cNvPr id="3" name="Slide Number Placeholder 2"/>
          <p:cNvSpPr>
            <a:spLocks noGrp="1"/>
          </p:cNvSpPr>
          <p:nvPr>
            <p:ph type="sldNum" sz="quarter" idx="12"/>
          </p:nvPr>
        </p:nvSpPr>
        <p:spPr/>
        <p:txBody>
          <a:bodyPr/>
          <a:lstStyle/>
          <a:p>
            <a:fld id="{4E7405B4-230F-6A48-B171-23901E3BE971}" type="slidenum">
              <a:rPr lang="en-US" smtClean="0"/>
              <a:t>11</a:t>
            </a:fld>
            <a:endParaRPr lang="en-US"/>
          </a:p>
        </p:txBody>
      </p:sp>
      <p:sp>
        <p:nvSpPr>
          <p:cNvPr id="6" name="Text Placeholder 5"/>
          <p:cNvSpPr>
            <a:spLocks noGrp="1"/>
          </p:cNvSpPr>
          <p:nvPr>
            <p:ph type="body" sz="quarter" idx="14"/>
          </p:nvPr>
        </p:nvSpPr>
        <p:spPr/>
        <p:txBody>
          <a:bodyPr/>
          <a:lstStyle/>
          <a:p>
            <a:r>
              <a:rPr lang="en-US" dirty="0"/>
              <a:t>End of Grant Reporting</a:t>
            </a:r>
          </a:p>
        </p:txBody>
      </p:sp>
      <p:pic>
        <p:nvPicPr>
          <p:cNvPr id="1026" name="Picture 3">
            <a:extLst>
              <a:ext uri="{FF2B5EF4-FFF2-40B4-BE49-F238E27FC236}">
                <a16:creationId xmlns:a16="http://schemas.microsoft.com/office/drawing/2014/main" id="{3015DFA7-D679-DE20-FE21-B51599DAE9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3205" y="966950"/>
            <a:ext cx="5048250" cy="537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2423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7FD2F-64D5-2C48-ACF5-F8C693526D63}" type="datetime1">
              <a:rPr lang="en-GB" smtClean="0"/>
              <a:t>22/09/2023</a:t>
            </a:fld>
            <a:endParaRPr lang="en-US" dirty="0"/>
          </a:p>
        </p:txBody>
      </p:sp>
      <p:sp>
        <p:nvSpPr>
          <p:cNvPr id="3" name="Slide Number Placeholder 2"/>
          <p:cNvSpPr>
            <a:spLocks noGrp="1"/>
          </p:cNvSpPr>
          <p:nvPr>
            <p:ph type="sldNum" sz="quarter" idx="12"/>
          </p:nvPr>
        </p:nvSpPr>
        <p:spPr/>
        <p:txBody>
          <a:bodyPr/>
          <a:lstStyle/>
          <a:p>
            <a:fld id="{4E7405B4-230F-6A48-B171-23901E3BE971}" type="slidenum">
              <a:rPr lang="en-US" smtClean="0"/>
              <a:t>12</a:t>
            </a:fld>
            <a:endParaRPr lang="en-US"/>
          </a:p>
        </p:txBody>
      </p:sp>
      <p:sp>
        <p:nvSpPr>
          <p:cNvPr id="6" name="Text Placeholder 5"/>
          <p:cNvSpPr>
            <a:spLocks noGrp="1"/>
          </p:cNvSpPr>
          <p:nvPr>
            <p:ph type="body" sz="quarter" idx="14"/>
          </p:nvPr>
        </p:nvSpPr>
        <p:spPr/>
        <p:txBody>
          <a:bodyPr/>
          <a:lstStyle/>
          <a:p>
            <a:r>
              <a:rPr lang="en-US" dirty="0"/>
              <a:t>End of Grant Reporting</a:t>
            </a:r>
          </a:p>
        </p:txBody>
      </p:sp>
      <p:pic>
        <p:nvPicPr>
          <p:cNvPr id="5" name="Picture 4">
            <a:extLst>
              <a:ext uri="{FF2B5EF4-FFF2-40B4-BE49-F238E27FC236}">
                <a16:creationId xmlns:a16="http://schemas.microsoft.com/office/drawing/2014/main" id="{208A6D09-9617-3B88-DDC6-F04588768ECF}"/>
              </a:ext>
            </a:extLst>
          </p:cNvPr>
          <p:cNvPicPr>
            <a:picLocks noChangeAspect="1"/>
          </p:cNvPicPr>
          <p:nvPr/>
        </p:nvPicPr>
        <p:blipFill>
          <a:blip r:embed="rId2"/>
          <a:stretch>
            <a:fillRect/>
          </a:stretch>
        </p:blipFill>
        <p:spPr>
          <a:xfrm>
            <a:off x="1414022" y="937865"/>
            <a:ext cx="6315956" cy="4982270"/>
          </a:xfrm>
          <a:prstGeom prst="rect">
            <a:avLst/>
          </a:prstGeom>
        </p:spPr>
      </p:pic>
    </p:spTree>
    <p:extLst>
      <p:ext uri="{BB962C8B-B14F-4D97-AF65-F5344CB8AC3E}">
        <p14:creationId xmlns:p14="http://schemas.microsoft.com/office/powerpoint/2010/main" val="1927899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4FC3C1-653E-4CA7-B8BF-2E0C4A06F1E0}"/>
              </a:ext>
            </a:extLst>
          </p:cNvPr>
          <p:cNvSpPr>
            <a:spLocks noGrp="1"/>
          </p:cNvSpPr>
          <p:nvPr>
            <p:ph type="dt" sz="half" idx="10"/>
          </p:nvPr>
        </p:nvSpPr>
        <p:spPr/>
        <p:txBody>
          <a:bodyPr/>
          <a:lstStyle/>
          <a:p>
            <a:fld id="{A1A7FD2F-64D5-2C48-ACF5-F8C693526D63}" type="datetime1">
              <a:rPr lang="en-GB" smtClean="0"/>
              <a:t>22/09/2023</a:t>
            </a:fld>
            <a:endParaRPr lang="en-US" dirty="0"/>
          </a:p>
        </p:txBody>
      </p:sp>
      <p:sp>
        <p:nvSpPr>
          <p:cNvPr id="3" name="Slide Number Placeholder 2">
            <a:extLst>
              <a:ext uri="{FF2B5EF4-FFF2-40B4-BE49-F238E27FC236}">
                <a16:creationId xmlns:a16="http://schemas.microsoft.com/office/drawing/2014/main" id="{D1397EE9-93BB-4A6F-983B-FD334EF822EF}"/>
              </a:ext>
            </a:extLst>
          </p:cNvPr>
          <p:cNvSpPr>
            <a:spLocks noGrp="1"/>
          </p:cNvSpPr>
          <p:nvPr>
            <p:ph type="sldNum" sz="quarter" idx="12"/>
          </p:nvPr>
        </p:nvSpPr>
        <p:spPr/>
        <p:txBody>
          <a:bodyPr/>
          <a:lstStyle/>
          <a:p>
            <a:fld id="{4E7405B4-230F-6A48-B171-23901E3BE971}" type="slidenum">
              <a:rPr lang="en-US" smtClean="0"/>
              <a:t>13</a:t>
            </a:fld>
            <a:endParaRPr lang="en-US"/>
          </a:p>
        </p:txBody>
      </p:sp>
      <p:sp>
        <p:nvSpPr>
          <p:cNvPr id="6" name="Text Placeholder 5">
            <a:extLst>
              <a:ext uri="{FF2B5EF4-FFF2-40B4-BE49-F238E27FC236}">
                <a16:creationId xmlns:a16="http://schemas.microsoft.com/office/drawing/2014/main" id="{1C89D18F-2E3F-45E6-A653-B94500E7258A}"/>
              </a:ext>
            </a:extLst>
          </p:cNvPr>
          <p:cNvSpPr>
            <a:spLocks noGrp="1"/>
          </p:cNvSpPr>
          <p:nvPr>
            <p:ph type="body" sz="quarter" idx="14"/>
          </p:nvPr>
        </p:nvSpPr>
        <p:spPr/>
        <p:txBody>
          <a:bodyPr/>
          <a:lstStyle/>
          <a:p>
            <a:r>
              <a:rPr lang="en-GB" dirty="0"/>
              <a:t>Measuring Impact</a:t>
            </a:r>
          </a:p>
        </p:txBody>
      </p:sp>
      <p:sp>
        <p:nvSpPr>
          <p:cNvPr id="8" name="Content Placeholder 7">
            <a:extLst>
              <a:ext uri="{FF2B5EF4-FFF2-40B4-BE49-F238E27FC236}">
                <a16:creationId xmlns:a16="http://schemas.microsoft.com/office/drawing/2014/main" id="{9FF5980C-281D-41E4-B3EA-18D290561FD3}"/>
              </a:ext>
            </a:extLst>
          </p:cNvPr>
          <p:cNvSpPr>
            <a:spLocks noGrp="1"/>
          </p:cNvSpPr>
          <p:nvPr>
            <p:ph sz="quarter" idx="15"/>
          </p:nvPr>
        </p:nvSpPr>
        <p:spPr>
          <a:xfrm>
            <a:off x="522514" y="1240970"/>
            <a:ext cx="8071070" cy="5096329"/>
          </a:xfrm>
        </p:spPr>
        <p:txBody>
          <a:bodyPr>
            <a:normAutofit/>
          </a:bodyPr>
          <a:lstStyle/>
          <a:p>
            <a:pPr algn="just"/>
            <a:r>
              <a:rPr lang="en-GB" dirty="0"/>
              <a:t>A grant of £2,132 was given to Runneymede Games Club for capital costs.</a:t>
            </a:r>
          </a:p>
          <a:p>
            <a:pPr algn="just"/>
            <a:r>
              <a:rPr lang="en-GB" dirty="0"/>
              <a:t>In their end of grant report they told us;</a:t>
            </a:r>
          </a:p>
          <a:p>
            <a:pPr algn="just"/>
            <a:r>
              <a:rPr lang="en-GB" dirty="0"/>
              <a:t>What did you spend the grant on?</a:t>
            </a:r>
          </a:p>
          <a:p>
            <a:pPr marL="0" indent="0" algn="just">
              <a:buNone/>
            </a:pPr>
            <a:r>
              <a:rPr lang="en-US" i="1" dirty="0"/>
              <a:t>“The majority of the funding has gone on room hire… Last summer we were given access to free facilities at The </a:t>
            </a:r>
            <a:r>
              <a:rPr lang="en-US" i="1" dirty="0" err="1"/>
              <a:t>Savil</a:t>
            </a:r>
            <a:r>
              <a:rPr lang="en-US" i="1" dirty="0"/>
              <a:t> Garden, so on those occasions funding was used for taxis for those who had no car. These sessions were lovely - and in a beautiful location, but required an advance commitment to attend. Since then we have focused on being at the same location same time each week. Our players can drop in as and when they choose. Numbers have grown since then, suggesting that it was the right decision. We have spent some money on new games.”</a:t>
            </a:r>
            <a:endParaRPr lang="en-GB" i="1" dirty="0"/>
          </a:p>
        </p:txBody>
      </p:sp>
    </p:spTree>
    <p:extLst>
      <p:ext uri="{BB962C8B-B14F-4D97-AF65-F5344CB8AC3E}">
        <p14:creationId xmlns:p14="http://schemas.microsoft.com/office/powerpoint/2010/main" val="259886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4FC3C1-653E-4CA7-B8BF-2E0C4A06F1E0}"/>
              </a:ext>
            </a:extLst>
          </p:cNvPr>
          <p:cNvSpPr>
            <a:spLocks noGrp="1"/>
          </p:cNvSpPr>
          <p:nvPr>
            <p:ph type="dt" sz="half" idx="10"/>
          </p:nvPr>
        </p:nvSpPr>
        <p:spPr/>
        <p:txBody>
          <a:bodyPr/>
          <a:lstStyle/>
          <a:p>
            <a:fld id="{A1A7FD2F-64D5-2C48-ACF5-F8C693526D63}" type="datetime1">
              <a:rPr lang="en-GB" smtClean="0"/>
              <a:t>22/09/2023</a:t>
            </a:fld>
            <a:endParaRPr lang="en-US" dirty="0"/>
          </a:p>
        </p:txBody>
      </p:sp>
      <p:sp>
        <p:nvSpPr>
          <p:cNvPr id="3" name="Slide Number Placeholder 2">
            <a:extLst>
              <a:ext uri="{FF2B5EF4-FFF2-40B4-BE49-F238E27FC236}">
                <a16:creationId xmlns:a16="http://schemas.microsoft.com/office/drawing/2014/main" id="{D1397EE9-93BB-4A6F-983B-FD334EF822EF}"/>
              </a:ext>
            </a:extLst>
          </p:cNvPr>
          <p:cNvSpPr>
            <a:spLocks noGrp="1"/>
          </p:cNvSpPr>
          <p:nvPr>
            <p:ph type="sldNum" sz="quarter" idx="12"/>
          </p:nvPr>
        </p:nvSpPr>
        <p:spPr/>
        <p:txBody>
          <a:bodyPr/>
          <a:lstStyle/>
          <a:p>
            <a:fld id="{4E7405B4-230F-6A48-B171-23901E3BE971}" type="slidenum">
              <a:rPr lang="en-US" smtClean="0"/>
              <a:t>14</a:t>
            </a:fld>
            <a:endParaRPr lang="en-US"/>
          </a:p>
        </p:txBody>
      </p:sp>
      <p:sp>
        <p:nvSpPr>
          <p:cNvPr id="6" name="Text Placeholder 5">
            <a:extLst>
              <a:ext uri="{FF2B5EF4-FFF2-40B4-BE49-F238E27FC236}">
                <a16:creationId xmlns:a16="http://schemas.microsoft.com/office/drawing/2014/main" id="{1C89D18F-2E3F-45E6-A653-B94500E7258A}"/>
              </a:ext>
            </a:extLst>
          </p:cNvPr>
          <p:cNvSpPr>
            <a:spLocks noGrp="1"/>
          </p:cNvSpPr>
          <p:nvPr>
            <p:ph type="body" sz="quarter" idx="14"/>
          </p:nvPr>
        </p:nvSpPr>
        <p:spPr/>
        <p:txBody>
          <a:bodyPr/>
          <a:lstStyle/>
          <a:p>
            <a:r>
              <a:rPr lang="en-GB" dirty="0"/>
              <a:t>Measuring Impact</a:t>
            </a:r>
          </a:p>
        </p:txBody>
      </p:sp>
      <p:sp>
        <p:nvSpPr>
          <p:cNvPr id="8" name="Content Placeholder 7">
            <a:extLst>
              <a:ext uri="{FF2B5EF4-FFF2-40B4-BE49-F238E27FC236}">
                <a16:creationId xmlns:a16="http://schemas.microsoft.com/office/drawing/2014/main" id="{9FF5980C-281D-41E4-B3EA-18D290561FD3}"/>
              </a:ext>
            </a:extLst>
          </p:cNvPr>
          <p:cNvSpPr>
            <a:spLocks noGrp="1"/>
          </p:cNvSpPr>
          <p:nvPr>
            <p:ph sz="quarter" idx="15"/>
          </p:nvPr>
        </p:nvSpPr>
        <p:spPr>
          <a:xfrm>
            <a:off x="522514" y="1240970"/>
            <a:ext cx="8071070" cy="5096329"/>
          </a:xfrm>
        </p:spPr>
        <p:txBody>
          <a:bodyPr>
            <a:normAutofit/>
          </a:bodyPr>
          <a:lstStyle/>
          <a:p>
            <a:pPr marL="0" indent="0" algn="just">
              <a:buNone/>
            </a:pPr>
            <a:r>
              <a:rPr lang="en-US" dirty="0"/>
              <a:t>Please tell us how your project and this grant has made a difference to the lives of beneficiaries and the wider community? What has been the impact of your work?</a:t>
            </a:r>
          </a:p>
          <a:p>
            <a:pPr marL="0" indent="0" algn="just">
              <a:buNone/>
            </a:pPr>
            <a:r>
              <a:rPr lang="en-US" i="1" dirty="0"/>
              <a:t>“Several of our players have been bereaved over the past year or so. They have made friends and now come </a:t>
            </a:r>
            <a:r>
              <a:rPr lang="en-US" i="1" dirty="0" err="1"/>
              <a:t>everyweek</a:t>
            </a:r>
            <a:r>
              <a:rPr lang="en-US" i="1" dirty="0"/>
              <a:t> - and some to the evening sessions. You can tell by their smiles that this has given them valuable social interaction. </a:t>
            </a:r>
          </a:p>
          <a:p>
            <a:pPr marL="0" indent="0" algn="just">
              <a:buNone/>
            </a:pPr>
            <a:endParaRPr lang="en-US" i="1" dirty="0"/>
          </a:p>
          <a:p>
            <a:pPr marL="0" indent="0" algn="just">
              <a:buNone/>
            </a:pPr>
            <a:r>
              <a:rPr lang="en-US" i="1" dirty="0"/>
              <a:t>For a couple of younger men (mid 50s), who had been carers for their mothers who recently died, we have been able to support them with insecurity over housing and financial issues. </a:t>
            </a:r>
          </a:p>
          <a:p>
            <a:pPr marL="0" indent="0" algn="just">
              <a:buNone/>
            </a:pPr>
            <a:endParaRPr lang="en-US" i="1" dirty="0"/>
          </a:p>
          <a:p>
            <a:pPr marL="0" indent="0" algn="just">
              <a:buNone/>
            </a:pPr>
            <a:r>
              <a:rPr lang="en-US" i="1" dirty="0"/>
              <a:t>In other cases we have found that we are providing a basic support and advisory service to some of our players. From how to get a bus pass to applying for benefits.”</a:t>
            </a:r>
            <a:endParaRPr lang="en-GB" i="1" dirty="0"/>
          </a:p>
        </p:txBody>
      </p:sp>
    </p:spTree>
    <p:extLst>
      <p:ext uri="{BB962C8B-B14F-4D97-AF65-F5344CB8AC3E}">
        <p14:creationId xmlns:p14="http://schemas.microsoft.com/office/powerpoint/2010/main" val="1571994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4FC3C1-653E-4CA7-B8BF-2E0C4A06F1E0}"/>
              </a:ext>
            </a:extLst>
          </p:cNvPr>
          <p:cNvSpPr>
            <a:spLocks noGrp="1"/>
          </p:cNvSpPr>
          <p:nvPr>
            <p:ph type="dt" sz="half" idx="10"/>
          </p:nvPr>
        </p:nvSpPr>
        <p:spPr/>
        <p:txBody>
          <a:bodyPr/>
          <a:lstStyle/>
          <a:p>
            <a:fld id="{A1A7FD2F-64D5-2C48-ACF5-F8C693526D63}" type="datetime1">
              <a:rPr lang="en-GB" smtClean="0"/>
              <a:t>22/09/2023</a:t>
            </a:fld>
            <a:endParaRPr lang="en-US" dirty="0"/>
          </a:p>
        </p:txBody>
      </p:sp>
      <p:sp>
        <p:nvSpPr>
          <p:cNvPr id="3" name="Slide Number Placeholder 2">
            <a:extLst>
              <a:ext uri="{FF2B5EF4-FFF2-40B4-BE49-F238E27FC236}">
                <a16:creationId xmlns:a16="http://schemas.microsoft.com/office/drawing/2014/main" id="{D1397EE9-93BB-4A6F-983B-FD334EF822EF}"/>
              </a:ext>
            </a:extLst>
          </p:cNvPr>
          <p:cNvSpPr>
            <a:spLocks noGrp="1"/>
          </p:cNvSpPr>
          <p:nvPr>
            <p:ph type="sldNum" sz="quarter" idx="12"/>
          </p:nvPr>
        </p:nvSpPr>
        <p:spPr/>
        <p:txBody>
          <a:bodyPr/>
          <a:lstStyle/>
          <a:p>
            <a:fld id="{4E7405B4-230F-6A48-B171-23901E3BE971}" type="slidenum">
              <a:rPr lang="en-US" smtClean="0"/>
              <a:t>15</a:t>
            </a:fld>
            <a:endParaRPr lang="en-US"/>
          </a:p>
        </p:txBody>
      </p:sp>
      <p:sp>
        <p:nvSpPr>
          <p:cNvPr id="6" name="Text Placeholder 5">
            <a:extLst>
              <a:ext uri="{FF2B5EF4-FFF2-40B4-BE49-F238E27FC236}">
                <a16:creationId xmlns:a16="http://schemas.microsoft.com/office/drawing/2014/main" id="{1C89D18F-2E3F-45E6-A653-B94500E7258A}"/>
              </a:ext>
            </a:extLst>
          </p:cNvPr>
          <p:cNvSpPr>
            <a:spLocks noGrp="1"/>
          </p:cNvSpPr>
          <p:nvPr>
            <p:ph type="body" sz="quarter" idx="14"/>
          </p:nvPr>
        </p:nvSpPr>
        <p:spPr/>
        <p:txBody>
          <a:bodyPr/>
          <a:lstStyle/>
          <a:p>
            <a:r>
              <a:rPr lang="en-GB" dirty="0"/>
              <a:t>Measuring Impact</a:t>
            </a:r>
          </a:p>
        </p:txBody>
      </p:sp>
      <p:sp>
        <p:nvSpPr>
          <p:cNvPr id="8" name="Content Placeholder 7">
            <a:extLst>
              <a:ext uri="{FF2B5EF4-FFF2-40B4-BE49-F238E27FC236}">
                <a16:creationId xmlns:a16="http://schemas.microsoft.com/office/drawing/2014/main" id="{9FF5980C-281D-41E4-B3EA-18D290561FD3}"/>
              </a:ext>
            </a:extLst>
          </p:cNvPr>
          <p:cNvSpPr>
            <a:spLocks noGrp="1"/>
          </p:cNvSpPr>
          <p:nvPr>
            <p:ph sz="quarter" idx="15"/>
          </p:nvPr>
        </p:nvSpPr>
        <p:spPr>
          <a:xfrm>
            <a:off x="522514" y="1240970"/>
            <a:ext cx="8071070" cy="5096329"/>
          </a:xfrm>
        </p:spPr>
        <p:txBody>
          <a:bodyPr>
            <a:normAutofit/>
          </a:bodyPr>
          <a:lstStyle/>
          <a:p>
            <a:pPr marL="0" indent="0" algn="ctr">
              <a:buNone/>
            </a:pPr>
            <a:endParaRPr lang="en-US" i="1" dirty="0">
              <a:solidFill>
                <a:srgbClr val="202124"/>
              </a:solidFill>
              <a:latin typeface="Google Sans"/>
            </a:endParaRPr>
          </a:p>
          <a:p>
            <a:pPr marL="0" indent="0" algn="ctr">
              <a:buNone/>
            </a:pPr>
            <a:r>
              <a:rPr lang="en-US" b="0" i="1" dirty="0">
                <a:solidFill>
                  <a:srgbClr val="202124"/>
                </a:solidFill>
                <a:effectLst/>
                <a:latin typeface="Google Sans"/>
              </a:rPr>
              <a:t>“Storytelling is so important in communications. It's a way to convey emotion, build trust, be relatable, highlight injustice, inspire change, and fundraise. </a:t>
            </a:r>
            <a:r>
              <a:rPr lang="en-US" b="0" i="1" dirty="0">
                <a:solidFill>
                  <a:srgbClr val="040C28"/>
                </a:solidFill>
                <a:effectLst/>
                <a:latin typeface="Google Sans"/>
              </a:rPr>
              <a:t>It can also show the impact that charities are making in the world and how donations and fundraising efforts enable that impact</a:t>
            </a:r>
            <a:r>
              <a:rPr lang="en-US" b="0" i="1" dirty="0">
                <a:solidFill>
                  <a:srgbClr val="202124"/>
                </a:solidFill>
                <a:effectLst/>
                <a:latin typeface="Google Sans"/>
              </a:rPr>
              <a:t>.”</a:t>
            </a:r>
            <a:endParaRPr lang="en-GB" i="1" dirty="0"/>
          </a:p>
        </p:txBody>
      </p:sp>
      <p:pic>
        <p:nvPicPr>
          <p:cNvPr id="5" name="Picture 4">
            <a:extLst>
              <a:ext uri="{FF2B5EF4-FFF2-40B4-BE49-F238E27FC236}">
                <a16:creationId xmlns:a16="http://schemas.microsoft.com/office/drawing/2014/main" id="{B3B741A4-F0C0-D22A-8055-621B4DFE09BC}"/>
              </a:ext>
            </a:extLst>
          </p:cNvPr>
          <p:cNvPicPr>
            <a:picLocks noChangeAspect="1"/>
          </p:cNvPicPr>
          <p:nvPr/>
        </p:nvPicPr>
        <p:blipFill>
          <a:blip r:embed="rId3"/>
          <a:stretch>
            <a:fillRect/>
          </a:stretch>
        </p:blipFill>
        <p:spPr>
          <a:xfrm>
            <a:off x="1928444" y="3272976"/>
            <a:ext cx="5287113" cy="3219899"/>
          </a:xfrm>
          <a:prstGeom prst="rect">
            <a:avLst/>
          </a:prstGeom>
        </p:spPr>
      </p:pic>
    </p:spTree>
    <p:extLst>
      <p:ext uri="{BB962C8B-B14F-4D97-AF65-F5344CB8AC3E}">
        <p14:creationId xmlns:p14="http://schemas.microsoft.com/office/powerpoint/2010/main" val="3790054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4FC3C1-653E-4CA7-B8BF-2E0C4A06F1E0}"/>
              </a:ext>
            </a:extLst>
          </p:cNvPr>
          <p:cNvSpPr>
            <a:spLocks noGrp="1"/>
          </p:cNvSpPr>
          <p:nvPr>
            <p:ph type="dt" sz="half" idx="10"/>
          </p:nvPr>
        </p:nvSpPr>
        <p:spPr/>
        <p:txBody>
          <a:bodyPr/>
          <a:lstStyle/>
          <a:p>
            <a:fld id="{A1A7FD2F-64D5-2C48-ACF5-F8C693526D63}" type="datetime1">
              <a:rPr lang="en-GB" smtClean="0"/>
              <a:t>22/09/2023</a:t>
            </a:fld>
            <a:endParaRPr lang="en-US" dirty="0"/>
          </a:p>
        </p:txBody>
      </p:sp>
      <p:sp>
        <p:nvSpPr>
          <p:cNvPr id="3" name="Slide Number Placeholder 2">
            <a:extLst>
              <a:ext uri="{FF2B5EF4-FFF2-40B4-BE49-F238E27FC236}">
                <a16:creationId xmlns:a16="http://schemas.microsoft.com/office/drawing/2014/main" id="{D1397EE9-93BB-4A6F-983B-FD334EF822EF}"/>
              </a:ext>
            </a:extLst>
          </p:cNvPr>
          <p:cNvSpPr>
            <a:spLocks noGrp="1"/>
          </p:cNvSpPr>
          <p:nvPr>
            <p:ph type="sldNum" sz="quarter" idx="12"/>
          </p:nvPr>
        </p:nvSpPr>
        <p:spPr/>
        <p:txBody>
          <a:bodyPr/>
          <a:lstStyle/>
          <a:p>
            <a:fld id="{4E7405B4-230F-6A48-B171-23901E3BE971}" type="slidenum">
              <a:rPr lang="en-US" smtClean="0"/>
              <a:t>16</a:t>
            </a:fld>
            <a:endParaRPr lang="en-US"/>
          </a:p>
        </p:txBody>
      </p:sp>
      <p:sp>
        <p:nvSpPr>
          <p:cNvPr id="6" name="Text Placeholder 5">
            <a:extLst>
              <a:ext uri="{FF2B5EF4-FFF2-40B4-BE49-F238E27FC236}">
                <a16:creationId xmlns:a16="http://schemas.microsoft.com/office/drawing/2014/main" id="{1C89D18F-2E3F-45E6-A653-B94500E7258A}"/>
              </a:ext>
            </a:extLst>
          </p:cNvPr>
          <p:cNvSpPr>
            <a:spLocks noGrp="1"/>
          </p:cNvSpPr>
          <p:nvPr>
            <p:ph type="body" sz="quarter" idx="14"/>
          </p:nvPr>
        </p:nvSpPr>
        <p:spPr/>
        <p:txBody>
          <a:bodyPr/>
          <a:lstStyle/>
          <a:p>
            <a:r>
              <a:rPr lang="en-GB" dirty="0"/>
              <a:t>Measuring Impact</a:t>
            </a:r>
          </a:p>
        </p:txBody>
      </p:sp>
      <p:sp>
        <p:nvSpPr>
          <p:cNvPr id="8" name="Content Placeholder 7">
            <a:extLst>
              <a:ext uri="{FF2B5EF4-FFF2-40B4-BE49-F238E27FC236}">
                <a16:creationId xmlns:a16="http://schemas.microsoft.com/office/drawing/2014/main" id="{9FF5980C-281D-41E4-B3EA-18D290561FD3}"/>
              </a:ext>
            </a:extLst>
          </p:cNvPr>
          <p:cNvSpPr>
            <a:spLocks noGrp="1"/>
          </p:cNvSpPr>
          <p:nvPr>
            <p:ph sz="quarter" idx="15"/>
          </p:nvPr>
        </p:nvSpPr>
        <p:spPr>
          <a:xfrm>
            <a:off x="522514" y="1240970"/>
            <a:ext cx="8071070" cy="5096329"/>
          </a:xfrm>
        </p:spPr>
        <p:txBody>
          <a:bodyPr>
            <a:normAutofit fontScale="55000" lnSpcReduction="20000"/>
          </a:bodyPr>
          <a:lstStyle/>
          <a:p>
            <a:pPr marL="0" indent="0" algn="just">
              <a:buNone/>
            </a:pPr>
            <a:r>
              <a:rPr lang="en-GB" sz="2500" i="1" dirty="0"/>
              <a:t>Case Study</a:t>
            </a:r>
          </a:p>
          <a:p>
            <a:pPr marL="0" indent="0" algn="just">
              <a:buNone/>
            </a:pPr>
            <a:endParaRPr lang="en-GB" sz="1500" i="1" dirty="0"/>
          </a:p>
          <a:p>
            <a:pPr marL="0" indent="0" algn="just">
              <a:buNone/>
            </a:pPr>
            <a:r>
              <a:rPr lang="en-US" sz="2500" i="1" dirty="0"/>
              <a:t>Recently, a young person we’ll call Tiana sat on the floor in a hospital room. Tiana is 15 and had been brought to the hospital earlier that day because her teachers were worried for her safety. Tiana's mum wasn't around, she'd been in A&amp;E for a few hours now, answered a lot of questions and been jabbed for blood tests. It was hot, stuffy, noisy and she was hungry, tired, overwhelmed and alone. </a:t>
            </a:r>
          </a:p>
          <a:p>
            <a:pPr marL="0" indent="0" algn="just">
              <a:buNone/>
            </a:pPr>
            <a:endParaRPr lang="en-US" sz="1500" i="1" dirty="0"/>
          </a:p>
          <a:p>
            <a:pPr marL="0" indent="0" algn="just">
              <a:buNone/>
            </a:pPr>
            <a:r>
              <a:rPr lang="en-US" sz="2500" i="1" dirty="0"/>
              <a:t>Alone, that is apart from a collection of adults standing around her discussing what needed to happen next for her. Grace from our team arrived and surveyed the scene - Tiana dejectedly slouched on the floor while the conversation went on above her. Grace got a </a:t>
            </a:r>
            <a:r>
              <a:rPr lang="en-US" sz="2500" i="1" dirty="0" err="1"/>
              <a:t>colouring</a:t>
            </a:r>
            <a:r>
              <a:rPr lang="en-US" sz="2500" i="1" dirty="0"/>
              <a:t> pack out of her bag and sat down on the floor with Tiana. She spoke softly to her and offered the </a:t>
            </a:r>
            <a:r>
              <a:rPr lang="en-US" sz="2500" i="1" dirty="0" err="1"/>
              <a:t>colouring</a:t>
            </a:r>
            <a:r>
              <a:rPr lang="en-US" sz="2500" i="1" dirty="0"/>
              <a:t>. Tiana was glad of the distraction and the two of them began to </a:t>
            </a:r>
            <a:r>
              <a:rPr lang="en-US" sz="2500" i="1" dirty="0" err="1"/>
              <a:t>colour</a:t>
            </a:r>
            <a:r>
              <a:rPr lang="en-US" sz="2500" i="1" dirty="0"/>
              <a:t> and chat. Tiana relaxed a little and after the other adults went off to tend to other patients, Grace spent a happy couple of hours with her. They got a drink of water and Tiana was able to share some of what was going on for her. Grace spoke with the nurse and found out what the plan was for Tiana for the next few hours, returning to Tiana and filling her in. </a:t>
            </a:r>
          </a:p>
          <a:p>
            <a:pPr marL="0" indent="0" algn="just">
              <a:buNone/>
            </a:pPr>
            <a:endParaRPr lang="en-US" sz="1500" i="1" dirty="0"/>
          </a:p>
          <a:p>
            <a:pPr marL="0" indent="0" algn="just">
              <a:buNone/>
            </a:pPr>
            <a:r>
              <a:rPr lang="en-US" sz="2500" i="1" dirty="0"/>
              <a:t>By the time Grace left, Tiana had moved to the children's ward and was settled, having had a friendly face to bring peace and companionship. Through the feedback text, Tiana said... </a:t>
            </a:r>
          </a:p>
          <a:p>
            <a:pPr marL="0" indent="0" algn="just">
              <a:buNone/>
            </a:pPr>
            <a:endParaRPr lang="en-US" sz="2500" i="1" dirty="0"/>
          </a:p>
          <a:p>
            <a:pPr marL="0" indent="0" algn="ctr">
              <a:buNone/>
            </a:pPr>
            <a:r>
              <a:rPr lang="en-US" sz="2500" i="1" dirty="0"/>
              <a:t>"It was so lovely to have someone come in and chat and make me feel a bit more normal. You are doing an amazing job and it made me feel much more at ease for the rest of the evening so thank you so much." </a:t>
            </a:r>
          </a:p>
          <a:p>
            <a:pPr marL="0" indent="0" algn="ctr">
              <a:buNone/>
            </a:pPr>
            <a:endParaRPr lang="en-US" sz="1500" i="1" dirty="0"/>
          </a:p>
          <a:p>
            <a:pPr marL="0" indent="0" algn="just">
              <a:buNone/>
            </a:pPr>
            <a:r>
              <a:rPr lang="en-US" sz="2500" i="1" dirty="0"/>
              <a:t>Tiana is just one young person. We love every moment we get to spend with these young people - and there have been many special moments bringing hope and comfort in the face of despair. </a:t>
            </a:r>
            <a:endParaRPr lang="en-GB" sz="2500" i="1" dirty="0"/>
          </a:p>
          <a:p>
            <a:pPr marL="0" indent="0" algn="just">
              <a:buNone/>
            </a:pPr>
            <a:endParaRPr lang="en-GB" i="1" dirty="0"/>
          </a:p>
        </p:txBody>
      </p:sp>
    </p:spTree>
    <p:extLst>
      <p:ext uri="{BB962C8B-B14F-4D97-AF65-F5344CB8AC3E}">
        <p14:creationId xmlns:p14="http://schemas.microsoft.com/office/powerpoint/2010/main" val="79633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head in the sand">
            <a:extLst>
              <a:ext uri="{FF2B5EF4-FFF2-40B4-BE49-F238E27FC236}">
                <a16:creationId xmlns:a16="http://schemas.microsoft.com/office/drawing/2014/main" id="{DAF4CA84-6C42-4A33-B59B-C78D67C313D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65" b="4419"/>
          <a:stretch/>
        </p:blipFill>
        <p:spPr bwMode="auto">
          <a:xfrm>
            <a:off x="0" y="1462098"/>
            <a:ext cx="9143980" cy="5395902"/>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a:xfrm>
            <a:off x="6457950" y="6356350"/>
            <a:ext cx="2057400" cy="365125"/>
          </a:xfrm>
        </p:spPr>
        <p:txBody>
          <a:bodyPr vert="horz" lIns="91440" tIns="45720" rIns="91440" bIns="45720" rtlCol="0" anchor="ctr">
            <a:normAutofit/>
          </a:bodyPr>
          <a:lstStyle/>
          <a:p>
            <a:pPr>
              <a:spcAft>
                <a:spcPts val="600"/>
              </a:spcAft>
            </a:pPr>
            <a:fld id="{98CAC427-3659-A240-9321-3887C881B441}" type="slidenum">
              <a:rPr lang="en-US" sz="1200" smtClean="0">
                <a:solidFill>
                  <a:schemeClr val="tx1">
                    <a:tint val="75000"/>
                  </a:schemeClr>
                </a:solidFill>
                <a:latin typeface="+mn-lt"/>
                <a:cs typeface="+mn-cs"/>
              </a:rPr>
              <a:pPr>
                <a:spcAft>
                  <a:spcPts val="600"/>
                </a:spcAft>
              </a:pPr>
              <a:t>17</a:t>
            </a:fld>
            <a:endParaRPr lang="en-US" sz="1200">
              <a:solidFill>
                <a:schemeClr val="tx1">
                  <a:tint val="75000"/>
                </a:schemeClr>
              </a:solidFill>
              <a:latin typeface="+mn-lt"/>
              <a:cs typeface="+mn-cs"/>
            </a:endParaRPr>
          </a:p>
        </p:txBody>
      </p:sp>
      <p:sp>
        <p:nvSpPr>
          <p:cNvPr id="2" name="Title 1"/>
          <p:cNvSpPr>
            <a:spLocks noGrp="1"/>
          </p:cNvSpPr>
          <p:nvPr>
            <p:ph type="title"/>
          </p:nvPr>
        </p:nvSpPr>
        <p:spPr>
          <a:xfrm>
            <a:off x="511406" y="2210045"/>
            <a:ext cx="7886700" cy="822326"/>
          </a:xfrm>
        </p:spPr>
        <p:txBody>
          <a:bodyPr vert="horz" lIns="0" tIns="0" rIns="0" bIns="0" rtlCol="0" anchor="t">
            <a:noAutofit/>
          </a:bodyPr>
          <a:lstStyle/>
          <a:p>
            <a:r>
              <a:rPr lang="en-US" b="0" dirty="0"/>
              <a:t>Be Objective &amp; Honest About failure</a:t>
            </a:r>
          </a:p>
        </p:txBody>
      </p:sp>
      <p:sp>
        <p:nvSpPr>
          <p:cNvPr id="3" name="Text Placeholder 5">
            <a:extLst>
              <a:ext uri="{FF2B5EF4-FFF2-40B4-BE49-F238E27FC236}">
                <a16:creationId xmlns:a16="http://schemas.microsoft.com/office/drawing/2014/main" id="{E27B3B5B-6500-07AD-28A7-E15FF482BC70}"/>
              </a:ext>
            </a:extLst>
          </p:cNvPr>
          <p:cNvSpPr txBox="1">
            <a:spLocks/>
          </p:cNvSpPr>
          <p:nvPr/>
        </p:nvSpPr>
        <p:spPr>
          <a:xfrm>
            <a:off x="457200" y="180575"/>
            <a:ext cx="6342063" cy="506413"/>
          </a:xfrm>
          <a:prstGeom prst="rect">
            <a:avLst/>
          </a:prstGeom>
        </p:spPr>
        <p:txBody>
          <a:bodyPr/>
          <a:lstStyle>
            <a:lvl1pPr marL="342900" indent="-3429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chemeClr val="bg1"/>
                </a:solidFill>
              </a:rPr>
              <a:t>End of Grant Reporting</a:t>
            </a:r>
          </a:p>
        </p:txBody>
      </p:sp>
    </p:spTree>
    <p:extLst>
      <p:ext uri="{BB962C8B-B14F-4D97-AF65-F5344CB8AC3E}">
        <p14:creationId xmlns:p14="http://schemas.microsoft.com/office/powerpoint/2010/main" val="1715498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FE60D81-67DA-DD47-C8DD-B8C65F8F34C1}"/>
              </a:ext>
            </a:extLst>
          </p:cNvPr>
          <p:cNvSpPr>
            <a:spLocks noGrp="1"/>
          </p:cNvSpPr>
          <p:nvPr>
            <p:ph type="dt" sz="half" idx="10"/>
          </p:nvPr>
        </p:nvSpPr>
        <p:spPr/>
        <p:txBody>
          <a:bodyPr/>
          <a:lstStyle/>
          <a:p>
            <a:fld id="{543F2660-407B-934C-BD88-7F66060E9977}" type="datetime1">
              <a:rPr lang="en-GB" smtClean="0"/>
              <a:t>22/09/2023</a:t>
            </a:fld>
            <a:endParaRPr lang="en-US"/>
          </a:p>
        </p:txBody>
      </p:sp>
      <p:sp>
        <p:nvSpPr>
          <p:cNvPr id="5" name="Slide Number Placeholder 4">
            <a:extLst>
              <a:ext uri="{FF2B5EF4-FFF2-40B4-BE49-F238E27FC236}">
                <a16:creationId xmlns:a16="http://schemas.microsoft.com/office/drawing/2014/main" id="{F381CD19-F402-65D7-20A3-BD11D6631680}"/>
              </a:ext>
            </a:extLst>
          </p:cNvPr>
          <p:cNvSpPr>
            <a:spLocks noGrp="1"/>
          </p:cNvSpPr>
          <p:nvPr>
            <p:ph type="sldNum" sz="quarter" idx="12"/>
          </p:nvPr>
        </p:nvSpPr>
        <p:spPr/>
        <p:txBody>
          <a:bodyPr/>
          <a:lstStyle/>
          <a:p>
            <a:fld id="{4E7405B4-230F-6A48-B171-23901E3BE971}" type="slidenum">
              <a:rPr lang="en-US" smtClean="0"/>
              <a:t>18</a:t>
            </a:fld>
            <a:endParaRPr lang="en-US"/>
          </a:p>
        </p:txBody>
      </p:sp>
      <p:sp>
        <p:nvSpPr>
          <p:cNvPr id="6" name="Text Placeholder 5">
            <a:extLst>
              <a:ext uri="{FF2B5EF4-FFF2-40B4-BE49-F238E27FC236}">
                <a16:creationId xmlns:a16="http://schemas.microsoft.com/office/drawing/2014/main" id="{C2DABC91-B4F7-1253-B944-F11CDE2D703A}"/>
              </a:ext>
            </a:extLst>
          </p:cNvPr>
          <p:cNvSpPr>
            <a:spLocks noGrp="1"/>
          </p:cNvSpPr>
          <p:nvPr>
            <p:ph type="body" sz="quarter" idx="14"/>
          </p:nvPr>
        </p:nvSpPr>
        <p:spPr/>
        <p:txBody>
          <a:bodyPr/>
          <a:lstStyle/>
          <a:p>
            <a:r>
              <a:rPr lang="en-GB"/>
              <a:t>End of Grant Reporting </a:t>
            </a:r>
          </a:p>
        </p:txBody>
      </p:sp>
      <p:sp>
        <p:nvSpPr>
          <p:cNvPr id="7" name="Content Placeholder 2">
            <a:extLst>
              <a:ext uri="{FF2B5EF4-FFF2-40B4-BE49-F238E27FC236}">
                <a16:creationId xmlns:a16="http://schemas.microsoft.com/office/drawing/2014/main" id="{F65F478E-7F3E-5942-0F2B-D6450E435E4D}"/>
              </a:ext>
            </a:extLst>
          </p:cNvPr>
          <p:cNvSpPr>
            <a:spLocks noGrp="1"/>
          </p:cNvSpPr>
          <p:nvPr>
            <p:ph idx="1"/>
          </p:nvPr>
        </p:nvSpPr>
        <p:spPr>
          <a:xfrm>
            <a:off x="457200" y="1021404"/>
            <a:ext cx="8229600" cy="5155559"/>
          </a:xfrm>
        </p:spPr>
        <p:txBody>
          <a:bodyPr>
            <a:normAutofit fontScale="77500" lnSpcReduction="20000"/>
          </a:bodyPr>
          <a:lstStyle/>
          <a:p>
            <a:pPr marL="0" indent="0" algn="just">
              <a:buNone/>
            </a:pPr>
            <a:r>
              <a:rPr lang="en-GB" sz="2800" dirty="0">
                <a:solidFill>
                  <a:srgbClr val="642E8D"/>
                </a:solidFill>
              </a:rPr>
              <a:t>CFS Reporting</a:t>
            </a:r>
          </a:p>
          <a:p>
            <a:pPr algn="just">
              <a:lnSpc>
                <a:spcPct val="120000"/>
              </a:lnSpc>
              <a:spcBef>
                <a:spcPts val="1200"/>
              </a:spcBef>
            </a:pPr>
            <a:r>
              <a:rPr lang="en-GB" sz="2300" dirty="0">
                <a:solidFill>
                  <a:srgbClr val="7030A0"/>
                </a:solidFill>
                <a:latin typeface="Arial" panose="020B0604020202020204" pitchFamily="34" charset="0"/>
                <a:cs typeface="Arial" panose="020B0604020202020204" pitchFamily="34" charset="0"/>
              </a:rPr>
              <a:t>What was the grant spent on? Please tell us what activities you carried out with our funding?  If the grant has not been fully spent please tell us when it will spent by and how it will be spent</a:t>
            </a:r>
          </a:p>
          <a:p>
            <a:pPr algn="just">
              <a:lnSpc>
                <a:spcPct val="120000"/>
              </a:lnSpc>
              <a:spcBef>
                <a:spcPts val="1200"/>
              </a:spcBef>
            </a:pPr>
            <a:r>
              <a:rPr lang="en-GB" sz="2300" dirty="0">
                <a:solidFill>
                  <a:srgbClr val="7030A0"/>
                </a:solidFill>
                <a:latin typeface="Arial" panose="020B0604020202020204" pitchFamily="34" charset="0"/>
                <a:cs typeface="Arial" panose="020B0604020202020204" pitchFamily="34" charset="0"/>
              </a:rPr>
              <a:t>How has this grant helped people in our community?</a:t>
            </a:r>
          </a:p>
          <a:p>
            <a:pPr algn="just">
              <a:lnSpc>
                <a:spcPct val="120000"/>
              </a:lnSpc>
              <a:spcBef>
                <a:spcPts val="1200"/>
              </a:spcBef>
            </a:pPr>
            <a:r>
              <a:rPr lang="en-GB" sz="2300" dirty="0">
                <a:solidFill>
                  <a:srgbClr val="7030A0"/>
                </a:solidFill>
                <a:latin typeface="Arial" panose="020B0604020202020204" pitchFamily="34" charset="0"/>
                <a:cs typeface="Arial" panose="020B0604020202020204" pitchFamily="34" charset="0"/>
              </a:rPr>
              <a:t>How have you measured and evaluated the difference your work has made to your beneficiaries?  How do you know it has made a difference?</a:t>
            </a:r>
          </a:p>
          <a:p>
            <a:pPr algn="just">
              <a:lnSpc>
                <a:spcPct val="120000"/>
              </a:lnSpc>
              <a:spcBef>
                <a:spcPts val="1200"/>
              </a:spcBef>
            </a:pPr>
            <a:r>
              <a:rPr lang="en-GB" sz="2300" dirty="0">
                <a:solidFill>
                  <a:srgbClr val="7030A0"/>
                </a:solidFill>
                <a:latin typeface="Arial" panose="020B0604020202020204" pitchFamily="34" charset="0"/>
                <a:cs typeface="Arial" panose="020B0604020202020204" pitchFamily="34" charset="0"/>
              </a:rPr>
              <a:t>Were there any challenges during the period of this grant and how did you resolve them?</a:t>
            </a:r>
          </a:p>
          <a:p>
            <a:pPr algn="just">
              <a:lnSpc>
                <a:spcPct val="120000"/>
              </a:lnSpc>
              <a:spcBef>
                <a:spcPts val="1200"/>
              </a:spcBef>
            </a:pPr>
            <a:r>
              <a:rPr lang="en-GB" sz="2300" dirty="0">
                <a:solidFill>
                  <a:srgbClr val="7030A0"/>
                </a:solidFill>
                <a:latin typeface="Arial" panose="020B0604020202020204" pitchFamily="34" charset="0"/>
                <a:cs typeface="Arial" panose="020B0604020202020204" pitchFamily="34" charset="0"/>
              </a:rPr>
              <a:t>Were there any unintended or unexpected changes (positive or negative) as a result of the funding?  If so, what were they?</a:t>
            </a:r>
          </a:p>
          <a:p>
            <a:pPr algn="just">
              <a:lnSpc>
                <a:spcPct val="120000"/>
              </a:lnSpc>
              <a:spcBef>
                <a:spcPts val="1200"/>
              </a:spcBef>
            </a:pPr>
            <a:r>
              <a:rPr lang="en-GB" sz="2300" dirty="0">
                <a:solidFill>
                  <a:srgbClr val="7030A0"/>
                </a:solidFill>
                <a:latin typeface="Arial" panose="020B0604020202020204" pitchFamily="34" charset="0"/>
                <a:cs typeface="Arial" panose="020B0604020202020204" pitchFamily="34" charset="0"/>
              </a:rPr>
              <a:t>Please provide a case study or personal 'story of change' to demonstrate how you have made a difference. You might include quotes or feedback from people who have been involved in your project</a:t>
            </a:r>
          </a:p>
          <a:p>
            <a:pPr algn="just"/>
            <a:endParaRPr lang="en-GB" sz="2800" dirty="0">
              <a:solidFill>
                <a:srgbClr val="7030A0"/>
              </a:solidFill>
            </a:endParaRPr>
          </a:p>
        </p:txBody>
      </p:sp>
    </p:spTree>
    <p:extLst>
      <p:ext uri="{BB962C8B-B14F-4D97-AF65-F5344CB8AC3E}">
        <p14:creationId xmlns:p14="http://schemas.microsoft.com/office/powerpoint/2010/main" val="1238777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E39348-EEE3-5362-A5B2-DDE053F43DAD}"/>
              </a:ext>
            </a:extLst>
          </p:cNvPr>
          <p:cNvSpPr>
            <a:spLocks noGrp="1"/>
          </p:cNvSpPr>
          <p:nvPr>
            <p:ph type="dt" sz="half" idx="10"/>
          </p:nvPr>
        </p:nvSpPr>
        <p:spPr/>
        <p:txBody>
          <a:bodyPr/>
          <a:lstStyle/>
          <a:p>
            <a:fld id="{8F42F2F8-28FF-4819-87DC-C876BA3BA9E2}" type="datetime1">
              <a:rPr lang="en-GB" smtClean="0"/>
              <a:t>22/09/2023</a:t>
            </a:fld>
            <a:endParaRPr lang="en-US"/>
          </a:p>
        </p:txBody>
      </p:sp>
      <p:sp>
        <p:nvSpPr>
          <p:cNvPr id="3" name="Slide Number Placeholder 2">
            <a:extLst>
              <a:ext uri="{FF2B5EF4-FFF2-40B4-BE49-F238E27FC236}">
                <a16:creationId xmlns:a16="http://schemas.microsoft.com/office/drawing/2014/main" id="{9AEDA6DD-0A61-4FBD-3684-B9BDD6BFAB53}"/>
              </a:ext>
            </a:extLst>
          </p:cNvPr>
          <p:cNvSpPr>
            <a:spLocks noGrp="1"/>
          </p:cNvSpPr>
          <p:nvPr>
            <p:ph type="sldNum" sz="quarter" idx="12"/>
          </p:nvPr>
        </p:nvSpPr>
        <p:spPr/>
        <p:txBody>
          <a:bodyPr/>
          <a:lstStyle/>
          <a:p>
            <a:fld id="{4E7405B4-230F-6A48-B171-23901E3BE971}" type="slidenum">
              <a:rPr lang="en-US" smtClean="0"/>
              <a:t>19</a:t>
            </a:fld>
            <a:endParaRPr lang="en-US"/>
          </a:p>
        </p:txBody>
      </p:sp>
      <p:sp>
        <p:nvSpPr>
          <p:cNvPr id="4" name="Title 3">
            <a:extLst>
              <a:ext uri="{FF2B5EF4-FFF2-40B4-BE49-F238E27FC236}">
                <a16:creationId xmlns:a16="http://schemas.microsoft.com/office/drawing/2014/main" id="{62F8224B-1DEC-99F3-AFAE-ADE405C24B56}"/>
              </a:ext>
            </a:extLst>
          </p:cNvPr>
          <p:cNvSpPr>
            <a:spLocks noGrp="1"/>
          </p:cNvSpPr>
          <p:nvPr>
            <p:ph type="ctrTitle"/>
          </p:nvPr>
        </p:nvSpPr>
        <p:spPr/>
        <p:txBody>
          <a:bodyPr/>
          <a:lstStyle/>
          <a:p>
            <a:r>
              <a:rPr lang="en-GB"/>
              <a:t>Main Programme</a:t>
            </a:r>
          </a:p>
        </p:txBody>
      </p:sp>
      <p:sp>
        <p:nvSpPr>
          <p:cNvPr id="5" name="Content Placeholder 4">
            <a:extLst>
              <a:ext uri="{FF2B5EF4-FFF2-40B4-BE49-F238E27FC236}">
                <a16:creationId xmlns:a16="http://schemas.microsoft.com/office/drawing/2014/main" id="{FCC7E775-C9B5-CB04-E398-B71166D2903A}"/>
              </a:ext>
            </a:extLst>
          </p:cNvPr>
          <p:cNvSpPr>
            <a:spLocks noGrp="1"/>
          </p:cNvSpPr>
          <p:nvPr>
            <p:ph sz="quarter" idx="13"/>
          </p:nvPr>
        </p:nvSpPr>
        <p:spPr/>
        <p:txBody>
          <a:bodyPr/>
          <a:lstStyle/>
          <a:p>
            <a:r>
              <a:rPr lang="en-GB" sz="1900">
                <a:solidFill>
                  <a:srgbClr val="662E91"/>
                </a:solidFill>
              </a:rPr>
              <a:t>2024 Donor Funds </a:t>
            </a:r>
          </a:p>
          <a:p>
            <a:r>
              <a:rPr lang="en-GB" sz="1600">
                <a:solidFill>
                  <a:srgbClr val="662E91"/>
                </a:solidFill>
              </a:rPr>
              <a:t>Deadlines for Expressions of Interest</a:t>
            </a:r>
          </a:p>
          <a:p>
            <a:endParaRPr lang="en-GB" sz="1900">
              <a:solidFill>
                <a:srgbClr val="662E91"/>
              </a:solidFill>
            </a:endParaRPr>
          </a:p>
          <a:p>
            <a:pPr marL="285750" indent="-285750" algn="l" rtl="0">
              <a:buFont typeface="Arial" panose="020B0604020202020204" pitchFamily="34" charset="0"/>
              <a:buChar char="•"/>
            </a:pPr>
            <a:r>
              <a:rPr lang="en-GB" sz="1600" b="1" i="0">
                <a:solidFill>
                  <a:srgbClr val="B10058"/>
                </a:solidFill>
                <a:effectLst/>
                <a:latin typeface="Arial" panose="020B0604020202020204" pitchFamily="34" charset="0"/>
                <a:cs typeface="Arial" panose="020B0604020202020204" pitchFamily="34" charset="0"/>
              </a:rPr>
              <a:t>9am Mon 29th January</a:t>
            </a:r>
            <a:r>
              <a:rPr lang="en-GB" sz="1600" b="0" i="0">
                <a:solidFill>
                  <a:srgbClr val="B10058"/>
                </a:solidFill>
                <a:effectLst/>
                <a:latin typeface="Arial" panose="020B0604020202020204" pitchFamily="34" charset="0"/>
                <a:cs typeface="Arial" panose="020B0604020202020204" pitchFamily="34" charset="0"/>
              </a:rPr>
              <a:t>. </a:t>
            </a:r>
          </a:p>
          <a:p>
            <a:pPr algn="l" rtl="0"/>
            <a:r>
              <a:rPr lang="en-GB" sz="1600" b="0" i="0">
                <a:solidFill>
                  <a:srgbClr val="7030A0"/>
                </a:solidFill>
                <a:effectLst/>
                <a:latin typeface="Arial" panose="020B0604020202020204" pitchFamily="34" charset="0"/>
                <a:cs typeface="Arial" panose="020B0604020202020204" pitchFamily="34" charset="0"/>
              </a:rPr>
              <a:t>	Grants awarded in June</a:t>
            </a:r>
            <a:br>
              <a:rPr lang="en-GB" sz="1600" b="0" i="0">
                <a:solidFill>
                  <a:srgbClr val="3C3C3B"/>
                </a:solidFill>
                <a:effectLst/>
                <a:latin typeface="Arial" panose="020B0604020202020204" pitchFamily="34" charset="0"/>
                <a:cs typeface="Arial" panose="020B0604020202020204" pitchFamily="34" charset="0"/>
              </a:rPr>
            </a:br>
            <a:endParaRPr lang="en-GB" sz="1600" b="0" i="0">
              <a:solidFill>
                <a:srgbClr val="3C3C3B"/>
              </a:solidFill>
              <a:effectLst/>
              <a:latin typeface="Arial" panose="020B0604020202020204" pitchFamily="34" charset="0"/>
              <a:cs typeface="Arial" panose="020B0604020202020204" pitchFamily="34" charset="0"/>
            </a:endParaRPr>
          </a:p>
          <a:p>
            <a:pPr marL="285750" indent="-285750" algn="l" rtl="0">
              <a:buFont typeface="Arial" panose="020B0604020202020204" pitchFamily="34" charset="0"/>
              <a:buChar char="•"/>
            </a:pPr>
            <a:r>
              <a:rPr lang="en-GB" sz="1600" b="1" i="0">
                <a:solidFill>
                  <a:srgbClr val="B10058"/>
                </a:solidFill>
                <a:effectLst/>
                <a:latin typeface="Arial" panose="020B0604020202020204" pitchFamily="34" charset="0"/>
                <a:cs typeface="Arial" panose="020B0604020202020204" pitchFamily="34" charset="0"/>
              </a:rPr>
              <a:t>9am Mon</a:t>
            </a:r>
            <a:r>
              <a:rPr lang="en-GB" sz="1600" b="0" i="0">
                <a:solidFill>
                  <a:srgbClr val="B10058"/>
                </a:solidFill>
                <a:effectLst/>
                <a:latin typeface="Arial" panose="020B0604020202020204" pitchFamily="34" charset="0"/>
                <a:cs typeface="Arial" panose="020B0604020202020204" pitchFamily="34" charset="0"/>
              </a:rPr>
              <a:t> </a:t>
            </a:r>
            <a:r>
              <a:rPr lang="en-GB" sz="1600" b="1" i="0">
                <a:solidFill>
                  <a:srgbClr val="B10058"/>
                </a:solidFill>
                <a:effectLst/>
                <a:latin typeface="Arial" panose="020B0604020202020204" pitchFamily="34" charset="0"/>
                <a:cs typeface="Arial" panose="020B0604020202020204" pitchFamily="34" charset="0"/>
              </a:rPr>
              <a:t>8th July.</a:t>
            </a:r>
            <a:r>
              <a:rPr lang="en-GB" sz="1600" b="0" i="0">
                <a:solidFill>
                  <a:srgbClr val="B10058"/>
                </a:solidFill>
                <a:effectLst/>
                <a:latin typeface="Arial" panose="020B0604020202020204" pitchFamily="34" charset="0"/>
                <a:cs typeface="Arial" panose="020B0604020202020204" pitchFamily="34" charset="0"/>
              </a:rPr>
              <a:t> </a:t>
            </a:r>
          </a:p>
          <a:p>
            <a:pPr algn="l" rtl="0"/>
            <a:r>
              <a:rPr lang="en-GB" sz="1600" b="0" i="0">
                <a:solidFill>
                  <a:srgbClr val="7030A0"/>
                </a:solidFill>
                <a:effectLst/>
                <a:latin typeface="Arial" panose="020B0604020202020204" pitchFamily="34" charset="0"/>
                <a:cs typeface="Arial" panose="020B0604020202020204" pitchFamily="34" charset="0"/>
              </a:rPr>
              <a:t>	Grants awarded November.</a:t>
            </a:r>
            <a:br>
              <a:rPr lang="en-GB" sz="1600" b="0" i="0">
                <a:solidFill>
                  <a:srgbClr val="3C3C3B"/>
                </a:solidFill>
                <a:effectLst/>
                <a:latin typeface="Arial" panose="020B0604020202020204" pitchFamily="34" charset="0"/>
                <a:cs typeface="Arial" panose="020B0604020202020204" pitchFamily="34" charset="0"/>
              </a:rPr>
            </a:br>
            <a:endParaRPr lang="en-GB" sz="1600" b="0" i="0">
              <a:solidFill>
                <a:srgbClr val="3C3C3B"/>
              </a:solidFill>
              <a:effectLst/>
              <a:latin typeface="Arial" panose="020B0604020202020204" pitchFamily="34" charset="0"/>
              <a:cs typeface="Arial" panose="020B0604020202020204" pitchFamily="34" charset="0"/>
            </a:endParaRPr>
          </a:p>
          <a:p>
            <a:pPr marL="285750" indent="-285750" algn="l" rtl="0">
              <a:buFont typeface="Arial" panose="020B0604020202020204" pitchFamily="34" charset="0"/>
              <a:buChar char="•"/>
            </a:pPr>
            <a:r>
              <a:rPr lang="en-GB" sz="1600" b="1" i="0">
                <a:solidFill>
                  <a:srgbClr val="B10058"/>
                </a:solidFill>
                <a:effectLst/>
                <a:latin typeface="Arial" panose="020B0604020202020204" pitchFamily="34" charset="0"/>
                <a:cs typeface="Arial" panose="020B0604020202020204" pitchFamily="34" charset="0"/>
              </a:rPr>
              <a:t>9am Mon 14th October</a:t>
            </a:r>
            <a:r>
              <a:rPr lang="en-GB" sz="1600" b="1" i="0">
                <a:solidFill>
                  <a:srgbClr val="3C3C3B"/>
                </a:solidFill>
                <a:effectLst/>
                <a:latin typeface="Arial" panose="020B0604020202020204" pitchFamily="34" charset="0"/>
                <a:cs typeface="Arial" panose="020B0604020202020204" pitchFamily="34" charset="0"/>
              </a:rPr>
              <a:t>. </a:t>
            </a:r>
            <a:br>
              <a:rPr lang="en-GB" sz="1600" b="1" i="0">
                <a:solidFill>
                  <a:srgbClr val="3C3C3B"/>
                </a:solidFill>
                <a:effectLst/>
                <a:latin typeface="Arial" panose="020B0604020202020204" pitchFamily="34" charset="0"/>
                <a:cs typeface="Arial" panose="020B0604020202020204" pitchFamily="34" charset="0"/>
              </a:rPr>
            </a:br>
            <a:r>
              <a:rPr lang="en-GB" sz="1600" b="1" i="0">
                <a:solidFill>
                  <a:srgbClr val="3C3C3B"/>
                </a:solidFill>
                <a:effectLst/>
                <a:latin typeface="Arial" panose="020B0604020202020204" pitchFamily="34" charset="0"/>
                <a:cs typeface="Arial" panose="020B0604020202020204" pitchFamily="34" charset="0"/>
              </a:rPr>
              <a:t>	</a:t>
            </a:r>
            <a:r>
              <a:rPr lang="en-GB" sz="1600" b="0" i="0">
                <a:solidFill>
                  <a:srgbClr val="7030A0"/>
                </a:solidFill>
                <a:effectLst/>
                <a:latin typeface="Arial" panose="020B0604020202020204" pitchFamily="34" charset="0"/>
                <a:cs typeface="Arial" panose="020B0604020202020204" pitchFamily="34" charset="0"/>
              </a:rPr>
              <a:t>Grants awarded March 2025</a:t>
            </a:r>
          </a:p>
          <a:p>
            <a:endParaRPr lang="en-GB" sz="1400">
              <a:solidFill>
                <a:srgbClr val="662E91"/>
              </a:solidFill>
            </a:endParaRPr>
          </a:p>
          <a:p>
            <a:endParaRPr lang="en-GB"/>
          </a:p>
        </p:txBody>
      </p:sp>
      <p:sp>
        <p:nvSpPr>
          <p:cNvPr id="6" name="Text Placeholder 5">
            <a:extLst>
              <a:ext uri="{FF2B5EF4-FFF2-40B4-BE49-F238E27FC236}">
                <a16:creationId xmlns:a16="http://schemas.microsoft.com/office/drawing/2014/main" id="{8ECBAD98-8917-8AB8-24D0-0BB5A4A99C7C}"/>
              </a:ext>
            </a:extLst>
          </p:cNvPr>
          <p:cNvSpPr>
            <a:spLocks noGrp="1"/>
          </p:cNvSpPr>
          <p:nvPr>
            <p:ph type="body" sz="quarter" idx="14"/>
          </p:nvPr>
        </p:nvSpPr>
        <p:spPr/>
        <p:txBody>
          <a:bodyPr/>
          <a:lstStyle/>
          <a:p>
            <a:r>
              <a:rPr lang="en-GB"/>
              <a:t>CFS Grants Programme 2024</a:t>
            </a:r>
          </a:p>
          <a:p>
            <a:endParaRPr lang="en-GB"/>
          </a:p>
        </p:txBody>
      </p:sp>
      <p:sp>
        <p:nvSpPr>
          <p:cNvPr id="7" name="Content Placeholder 6">
            <a:extLst>
              <a:ext uri="{FF2B5EF4-FFF2-40B4-BE49-F238E27FC236}">
                <a16:creationId xmlns:a16="http://schemas.microsoft.com/office/drawing/2014/main" id="{46B08B44-E7AE-68AB-B15D-5B82FAC251A3}"/>
              </a:ext>
            </a:extLst>
          </p:cNvPr>
          <p:cNvSpPr>
            <a:spLocks noGrp="1"/>
          </p:cNvSpPr>
          <p:nvPr>
            <p:ph sz="quarter" idx="15"/>
          </p:nvPr>
        </p:nvSpPr>
        <p:spPr/>
        <p:txBody>
          <a:bodyPr>
            <a:normAutofit fontScale="92500" lnSpcReduction="10000"/>
          </a:bodyPr>
          <a:lstStyle/>
          <a:p>
            <a:pPr marL="0" indent="0">
              <a:buNone/>
            </a:pPr>
            <a:r>
              <a:rPr lang="en-GB" sz="2000">
                <a:solidFill>
                  <a:srgbClr val="662E91"/>
                </a:solidFill>
              </a:rPr>
              <a:t>Area Funds – small fast track grants</a:t>
            </a:r>
            <a:br>
              <a:rPr lang="en-GB">
                <a:solidFill>
                  <a:srgbClr val="662E91"/>
                </a:solidFill>
              </a:rPr>
            </a:br>
            <a:endParaRPr lang="en-GB">
              <a:solidFill>
                <a:srgbClr val="662E91"/>
              </a:solidFill>
            </a:endParaRP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Chiddingfold Community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Chobham Bly Lawson Youth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Elmbridge Philanthropy</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Epsom and Ewell Community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Guildford Philanthropy</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Hambledon Community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Haslemere Challice Community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Horley Edmonds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Horsleys Community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Ockley Community Fund</a:t>
            </a:r>
          </a:p>
          <a:p>
            <a:pPr marL="742950" lvl="1" indent="-285750">
              <a:buFont typeface="Arial" panose="020B0604020202020204" pitchFamily="34" charset="0"/>
              <a:buChar char="•"/>
            </a:pPr>
            <a:r>
              <a:rPr lang="en-GB" sz="1400" err="1">
                <a:solidFill>
                  <a:srgbClr val="662E91"/>
                </a:solidFill>
                <a:effectLst/>
                <a:latin typeface="Arial" panose="020B0604020202020204" pitchFamily="34" charset="0"/>
                <a:ea typeface="Calibri" panose="020F0502020204030204" pitchFamily="34" charset="0"/>
                <a:cs typeface="Times New Roman" panose="02020603050405020304" pitchFamily="18" charset="0"/>
              </a:rPr>
              <a:t>Peaslake</a:t>
            </a: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 Village Community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Runnymede Community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Spelthorne Community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Surrey Heath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Tandridge Community Fund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The Community Fund for Reigate &amp; Banstead</a:t>
            </a:r>
          </a:p>
          <a:p>
            <a:pPr marL="742950" lvl="1" indent="-285750">
              <a:buFont typeface="Arial" panose="020B0604020202020204" pitchFamily="34" charset="0"/>
              <a:buChar char="•"/>
            </a:pPr>
            <a:r>
              <a:rPr lang="en-GB" sz="14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Woking Community Fund</a:t>
            </a:r>
          </a:p>
          <a:p>
            <a:endParaRPr lang="en-GB"/>
          </a:p>
        </p:txBody>
      </p:sp>
    </p:spTree>
    <p:extLst>
      <p:ext uri="{BB962C8B-B14F-4D97-AF65-F5344CB8AC3E}">
        <p14:creationId xmlns:p14="http://schemas.microsoft.com/office/powerpoint/2010/main" val="2759048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4D651-8569-47C6-91B8-1D9EA9202E94}" type="datetime1">
              <a:rPr lang="en-GB" smtClean="0"/>
              <a:t>22/09/2023</a:t>
            </a:fld>
            <a:endParaRPr lang="en-US"/>
          </a:p>
        </p:txBody>
      </p:sp>
      <p:sp>
        <p:nvSpPr>
          <p:cNvPr id="3" name="Slide Number Placeholder 2"/>
          <p:cNvSpPr>
            <a:spLocks noGrp="1"/>
          </p:cNvSpPr>
          <p:nvPr>
            <p:ph type="sldNum" sz="quarter" idx="12"/>
          </p:nvPr>
        </p:nvSpPr>
        <p:spPr/>
        <p:txBody>
          <a:bodyPr/>
          <a:lstStyle/>
          <a:p>
            <a:fld id="{4E7405B4-230F-6A48-B171-23901E3BE971}" type="slidenum">
              <a:rPr lang="en-US" smtClean="0"/>
              <a:t>2</a:t>
            </a:fld>
            <a:endParaRPr lang="en-US"/>
          </a:p>
        </p:txBody>
      </p:sp>
      <p:sp>
        <p:nvSpPr>
          <p:cNvPr id="6" name="Title 5"/>
          <p:cNvSpPr>
            <a:spLocks noGrp="1"/>
          </p:cNvSpPr>
          <p:nvPr>
            <p:ph type="ctrTitle"/>
          </p:nvPr>
        </p:nvSpPr>
        <p:spPr>
          <a:xfrm>
            <a:off x="457200" y="995588"/>
            <a:ext cx="8229600" cy="5246716"/>
          </a:xfrm>
        </p:spPr>
        <p:txBody>
          <a:bodyPr/>
          <a:lstStyle/>
          <a:p>
            <a:pPr algn="ctr"/>
            <a:br>
              <a:rPr lang="en-US"/>
            </a:br>
            <a:br>
              <a:rPr lang="en-US"/>
            </a:br>
            <a:br>
              <a:rPr lang="en-US"/>
            </a:br>
            <a:br>
              <a:rPr lang="en-US"/>
            </a:br>
            <a:br>
              <a:rPr lang="en-US"/>
            </a:br>
            <a:endParaRPr lang="en-GB" sz="4000"/>
          </a:p>
        </p:txBody>
      </p:sp>
      <p:sp>
        <p:nvSpPr>
          <p:cNvPr id="4" name="Text Placeholder 3"/>
          <p:cNvSpPr>
            <a:spLocks noGrp="1"/>
          </p:cNvSpPr>
          <p:nvPr>
            <p:ph type="body" sz="quarter" idx="14"/>
          </p:nvPr>
        </p:nvSpPr>
        <p:spPr/>
        <p:txBody>
          <a:bodyPr>
            <a:noAutofit/>
          </a:bodyPr>
          <a:lstStyle/>
          <a:p>
            <a:r>
              <a:rPr lang="en-US"/>
              <a:t>Together we can</a:t>
            </a:r>
          </a:p>
        </p:txBody>
      </p:sp>
      <p:sp>
        <p:nvSpPr>
          <p:cNvPr id="5" name="TextBox 4"/>
          <p:cNvSpPr txBox="1"/>
          <p:nvPr/>
        </p:nvSpPr>
        <p:spPr>
          <a:xfrm>
            <a:off x="1808251" y="4598039"/>
            <a:ext cx="5527497" cy="830997"/>
          </a:xfrm>
          <a:prstGeom prst="rect">
            <a:avLst/>
          </a:prstGeom>
          <a:noFill/>
        </p:spPr>
        <p:txBody>
          <a:bodyPr wrap="square" rtlCol="0">
            <a:spAutoFit/>
          </a:bodyPr>
          <a:lstStyle/>
          <a:p>
            <a:pPr algn="ctr"/>
            <a:r>
              <a:rPr lang="en-GB" sz="2400">
                <a:solidFill>
                  <a:schemeClr val="accent4">
                    <a:lumMod val="75000"/>
                  </a:schemeClr>
                </a:solidFill>
                <a:latin typeface="Arial" panose="020B0604020202020204" pitchFamily="34" charset="0"/>
                <a:cs typeface="Arial" panose="020B0604020202020204" pitchFamily="34" charset="0"/>
              </a:rPr>
              <a:t>Kate Peters</a:t>
            </a:r>
            <a:r>
              <a:rPr lang="en-GB" sz="2400" dirty="0">
                <a:solidFill>
                  <a:schemeClr val="accent4">
                    <a:lumMod val="75000"/>
                  </a:schemeClr>
                </a:solidFill>
                <a:latin typeface="Arial" panose="020B0604020202020204" pitchFamily="34" charset="0"/>
                <a:cs typeface="Arial" panose="020B0604020202020204" pitchFamily="34" charset="0"/>
              </a:rPr>
              <a:t> - </a:t>
            </a:r>
            <a:r>
              <a:rPr lang="en-GB" sz="2400">
                <a:solidFill>
                  <a:schemeClr val="accent4">
                    <a:lumMod val="75000"/>
                  </a:schemeClr>
                </a:solidFill>
                <a:latin typeface="Arial" panose="020B0604020202020204" pitchFamily="34" charset="0"/>
                <a:cs typeface="Arial" panose="020B0604020202020204" pitchFamily="34" charset="0"/>
              </a:rPr>
              <a:t>Director of Grant making</a:t>
            </a:r>
            <a:endParaRPr lang="en-GB" sz="2400" dirty="0">
              <a:solidFill>
                <a:schemeClr val="accent4">
                  <a:lumMod val="75000"/>
                </a:schemeClr>
              </a:solidFill>
              <a:latin typeface="Arial" panose="020B0604020202020204" pitchFamily="34" charset="0"/>
              <a:cs typeface="Arial" panose="020B0604020202020204" pitchFamily="34" charset="0"/>
            </a:endParaRPr>
          </a:p>
          <a:p>
            <a:pPr algn="ctr"/>
            <a:r>
              <a:rPr lang="en-GB" sz="2400" dirty="0">
                <a:solidFill>
                  <a:schemeClr val="accent4">
                    <a:lumMod val="75000"/>
                  </a:schemeClr>
                </a:solidFill>
                <a:latin typeface="Arial" panose="020B0604020202020204" pitchFamily="34" charset="0"/>
                <a:cs typeface="Arial" panose="020B0604020202020204" pitchFamily="34" charset="0"/>
              </a:rPr>
              <a:t>Josephine Larcher - Grants Manager</a:t>
            </a:r>
            <a:endParaRPr lang="en-GB" sz="2400">
              <a:solidFill>
                <a:schemeClr val="accent4">
                  <a:lumMod val="75000"/>
                </a:schemeClr>
              </a:solidFill>
              <a:latin typeface="Arial" panose="020B0604020202020204" pitchFamily="34" charset="0"/>
              <a:cs typeface="Arial" panose="020B0604020202020204" pitchFamily="34" charset="0"/>
            </a:endParaRPr>
          </a:p>
        </p:txBody>
      </p:sp>
      <p:pic>
        <p:nvPicPr>
          <p:cNvPr id="9" name="Picture 8" descr="A picture containing drawing&#10;&#10;Description automatically generated">
            <a:extLst>
              <a:ext uri="{FF2B5EF4-FFF2-40B4-BE49-F238E27FC236}">
                <a16:creationId xmlns:a16="http://schemas.microsoft.com/office/drawing/2014/main" id="{F2D40F77-F37B-4407-A878-57A0FB058C1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705829" y="1724025"/>
            <a:ext cx="5732342" cy="2799409"/>
          </a:xfrm>
          <a:prstGeom prst="rect">
            <a:avLst/>
          </a:prstGeom>
        </p:spPr>
      </p:pic>
    </p:spTree>
    <p:extLst>
      <p:ext uri="{BB962C8B-B14F-4D97-AF65-F5344CB8AC3E}">
        <p14:creationId xmlns:p14="http://schemas.microsoft.com/office/powerpoint/2010/main" val="1970916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995588"/>
            <a:ext cx="2984643" cy="5130575"/>
          </a:xfrm>
        </p:spPr>
        <p:txBody>
          <a:bodyPr>
            <a:normAutofit/>
          </a:bodyPr>
          <a:lstStyle/>
          <a:p>
            <a:pPr marL="0" indent="0">
              <a:buSzPct val="150000"/>
              <a:buNone/>
            </a:pPr>
            <a:r>
              <a:rPr lang="en-GB" b="1">
                <a:solidFill>
                  <a:srgbClr val="642E8D"/>
                </a:solidFill>
              </a:rPr>
              <a:t>We Do Fund</a:t>
            </a:r>
          </a:p>
          <a:p>
            <a:pPr>
              <a:buSzPct val="150000"/>
              <a:buFont typeface="Arial" panose="020B0604020202020204" pitchFamily="34" charset="0"/>
              <a:buChar char="•"/>
            </a:pPr>
            <a:r>
              <a:rPr lang="en-GB" sz="1900">
                <a:solidFill>
                  <a:srgbClr val="642E8D"/>
                </a:solidFill>
              </a:rPr>
              <a:t>Core costs</a:t>
            </a:r>
          </a:p>
          <a:p>
            <a:pPr>
              <a:buSzPct val="150000"/>
              <a:buFont typeface="Arial" panose="020B0604020202020204" pitchFamily="34" charset="0"/>
              <a:buChar char="•"/>
            </a:pPr>
            <a:r>
              <a:rPr lang="en-GB" sz="1900">
                <a:solidFill>
                  <a:srgbClr val="642E8D"/>
                </a:solidFill>
              </a:rPr>
              <a:t>Revenue costs</a:t>
            </a:r>
          </a:p>
          <a:p>
            <a:pPr>
              <a:buSzPct val="150000"/>
              <a:buFont typeface="Arial" panose="020B0604020202020204" pitchFamily="34" charset="0"/>
              <a:buChar char="•"/>
            </a:pPr>
            <a:r>
              <a:rPr lang="en-GB" sz="1900">
                <a:solidFill>
                  <a:srgbClr val="642E8D"/>
                </a:solidFill>
              </a:rPr>
              <a:t>Capital costs</a:t>
            </a:r>
          </a:p>
          <a:p>
            <a:pPr>
              <a:buSzPct val="150000"/>
              <a:buFont typeface="Arial" panose="020B0604020202020204" pitchFamily="34" charset="0"/>
              <a:buChar char="•"/>
            </a:pPr>
            <a:r>
              <a:rPr lang="en-GB" sz="1900">
                <a:solidFill>
                  <a:srgbClr val="642E8D"/>
                </a:solidFill>
              </a:rPr>
              <a:t>New projects</a:t>
            </a:r>
          </a:p>
          <a:p>
            <a:pPr>
              <a:buSzPct val="150000"/>
              <a:buFont typeface="Arial" panose="020B0604020202020204" pitchFamily="34" charset="0"/>
              <a:buChar char="•"/>
            </a:pPr>
            <a:r>
              <a:rPr lang="en-GB" sz="1900">
                <a:solidFill>
                  <a:srgbClr val="642E8D"/>
                </a:solidFill>
              </a:rPr>
              <a:t>Existing projects</a:t>
            </a:r>
          </a:p>
          <a:p>
            <a:pPr>
              <a:buSzPct val="150000"/>
              <a:buFont typeface="Arial" panose="020B0604020202020204" pitchFamily="34" charset="0"/>
              <a:buChar char="•"/>
            </a:pPr>
            <a:r>
              <a:rPr lang="en-GB" sz="1900">
                <a:solidFill>
                  <a:srgbClr val="642E8D"/>
                </a:solidFill>
              </a:rPr>
              <a:t>One-off initiatives</a:t>
            </a:r>
          </a:p>
          <a:p>
            <a:endParaRPr lang="en-US"/>
          </a:p>
          <a:p>
            <a:endParaRPr lang="en-US"/>
          </a:p>
        </p:txBody>
      </p:sp>
      <p:sp>
        <p:nvSpPr>
          <p:cNvPr id="3" name="Content Placeholder 2"/>
          <p:cNvSpPr>
            <a:spLocks noGrp="1"/>
          </p:cNvSpPr>
          <p:nvPr>
            <p:ph sz="half" idx="2"/>
          </p:nvPr>
        </p:nvSpPr>
        <p:spPr>
          <a:xfrm>
            <a:off x="3637052" y="995588"/>
            <a:ext cx="5049748" cy="4953149"/>
          </a:xfrm>
        </p:spPr>
        <p:txBody>
          <a:bodyPr>
            <a:normAutofit fontScale="92500" lnSpcReduction="10000"/>
          </a:bodyPr>
          <a:lstStyle/>
          <a:p>
            <a:pPr marL="0" indent="0">
              <a:buNone/>
            </a:pPr>
            <a:r>
              <a:rPr lang="en-GB" b="1">
                <a:solidFill>
                  <a:srgbClr val="642E8D"/>
                </a:solidFill>
              </a:rPr>
              <a:t>We Don’t Fund</a:t>
            </a:r>
            <a:endParaRPr lang="en-GB">
              <a:solidFill>
                <a:srgbClr val="642E8D"/>
              </a:solidFill>
            </a:endParaRPr>
          </a:p>
          <a:p>
            <a:r>
              <a:rPr lang="en-GB">
                <a:solidFill>
                  <a:srgbClr val="642E8D"/>
                </a:solidFill>
              </a:rPr>
              <a:t>For-profit businesses</a:t>
            </a:r>
          </a:p>
          <a:p>
            <a:r>
              <a:rPr lang="en-GB">
                <a:solidFill>
                  <a:srgbClr val="642E8D"/>
                </a:solidFill>
              </a:rPr>
              <a:t>Projects that are based outside of Surrey</a:t>
            </a:r>
          </a:p>
          <a:p>
            <a:r>
              <a:rPr lang="en-GB">
                <a:solidFill>
                  <a:srgbClr val="642E8D"/>
                </a:solidFill>
              </a:rPr>
              <a:t>Projects which have already occurred</a:t>
            </a:r>
          </a:p>
          <a:p>
            <a:r>
              <a:rPr lang="en-GB">
                <a:solidFill>
                  <a:srgbClr val="642E8D"/>
                </a:solidFill>
              </a:rPr>
              <a:t>General appeals or fund-raising events/activities</a:t>
            </a:r>
          </a:p>
          <a:p>
            <a:r>
              <a:rPr lang="en-GB">
                <a:solidFill>
                  <a:srgbClr val="642E8D"/>
                </a:solidFill>
              </a:rPr>
              <a:t>Funding to enable your group to make grants to others</a:t>
            </a:r>
          </a:p>
          <a:p>
            <a:r>
              <a:rPr lang="en-GB">
                <a:solidFill>
                  <a:srgbClr val="642E8D"/>
                </a:solidFill>
              </a:rPr>
              <a:t>Requests to build reserves</a:t>
            </a:r>
          </a:p>
          <a:p>
            <a:r>
              <a:rPr lang="en-GB">
                <a:solidFill>
                  <a:srgbClr val="642E8D"/>
                </a:solidFill>
              </a:rPr>
              <a:t>Funding for Statutory obligations</a:t>
            </a:r>
          </a:p>
          <a:p>
            <a:r>
              <a:rPr lang="en-GB">
                <a:solidFill>
                  <a:srgbClr val="642E8D"/>
                </a:solidFill>
              </a:rPr>
              <a:t>Political activities</a:t>
            </a:r>
          </a:p>
          <a:p>
            <a:r>
              <a:rPr lang="en-GB">
                <a:solidFill>
                  <a:srgbClr val="642E8D"/>
                </a:solidFill>
              </a:rPr>
              <a:t>Faith groups where the project is exclusively for the benefit of members or for proselytising.</a:t>
            </a:r>
          </a:p>
          <a:p>
            <a:r>
              <a:rPr lang="en-GB">
                <a:solidFill>
                  <a:srgbClr val="642E8D"/>
                </a:solidFill>
              </a:rPr>
              <a:t>Organisations which hold a high level of free reserves are unlikely to be funded</a:t>
            </a:r>
            <a:endParaRPr lang="en-US"/>
          </a:p>
        </p:txBody>
      </p:sp>
      <p:sp>
        <p:nvSpPr>
          <p:cNvPr id="4" name="Date Placeholder 3"/>
          <p:cNvSpPr>
            <a:spLocks noGrp="1"/>
          </p:cNvSpPr>
          <p:nvPr>
            <p:ph type="dt" sz="half" idx="10"/>
          </p:nvPr>
        </p:nvSpPr>
        <p:spPr/>
        <p:txBody>
          <a:bodyPr/>
          <a:lstStyle/>
          <a:p>
            <a:fld id="{543F2660-407B-934C-BD88-7F66060E9977}" type="datetime1">
              <a:rPr lang="en-GB" smtClean="0"/>
              <a:t>22/09/2023</a:t>
            </a:fld>
            <a:endParaRPr lang="en-US"/>
          </a:p>
        </p:txBody>
      </p:sp>
      <p:sp>
        <p:nvSpPr>
          <p:cNvPr id="5" name="Slide Number Placeholder 4"/>
          <p:cNvSpPr>
            <a:spLocks noGrp="1"/>
          </p:cNvSpPr>
          <p:nvPr>
            <p:ph type="sldNum" sz="quarter" idx="12"/>
          </p:nvPr>
        </p:nvSpPr>
        <p:spPr/>
        <p:txBody>
          <a:bodyPr/>
          <a:lstStyle/>
          <a:p>
            <a:fld id="{4E7405B4-230F-6A48-B171-23901E3BE971}" type="slidenum">
              <a:rPr lang="en-US" smtClean="0"/>
              <a:t>20</a:t>
            </a:fld>
            <a:endParaRPr lang="en-US"/>
          </a:p>
        </p:txBody>
      </p:sp>
      <p:sp>
        <p:nvSpPr>
          <p:cNvPr id="6" name="Text Placeholder 5"/>
          <p:cNvSpPr>
            <a:spLocks noGrp="1"/>
          </p:cNvSpPr>
          <p:nvPr>
            <p:ph type="body" sz="quarter" idx="14"/>
          </p:nvPr>
        </p:nvSpPr>
        <p:spPr/>
        <p:txBody>
          <a:bodyPr>
            <a:normAutofit/>
          </a:bodyPr>
          <a:lstStyle/>
          <a:p>
            <a:r>
              <a:rPr lang="en-GB"/>
              <a:t>What do we fund?</a:t>
            </a:r>
            <a:endParaRPr lang="en-US"/>
          </a:p>
        </p:txBody>
      </p:sp>
    </p:spTree>
    <p:extLst>
      <p:ext uri="{BB962C8B-B14F-4D97-AF65-F5344CB8AC3E}">
        <p14:creationId xmlns:p14="http://schemas.microsoft.com/office/powerpoint/2010/main" val="143656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43F2660-407B-934C-BD88-7F66060E9977}" type="datetime1">
              <a:rPr lang="en-GB" smtClean="0"/>
              <a:t>22/09/2023</a:t>
            </a:fld>
            <a:endParaRPr lang="en-US"/>
          </a:p>
        </p:txBody>
      </p:sp>
      <p:sp>
        <p:nvSpPr>
          <p:cNvPr id="5" name="Slide Number Placeholder 4"/>
          <p:cNvSpPr>
            <a:spLocks noGrp="1"/>
          </p:cNvSpPr>
          <p:nvPr>
            <p:ph type="sldNum" sz="quarter" idx="12"/>
          </p:nvPr>
        </p:nvSpPr>
        <p:spPr/>
        <p:txBody>
          <a:bodyPr/>
          <a:lstStyle/>
          <a:p>
            <a:fld id="{4E7405B4-230F-6A48-B171-23901E3BE971}" type="slidenum">
              <a:rPr lang="en-US" smtClean="0"/>
              <a:t>21</a:t>
            </a:fld>
            <a:endParaRPr lang="en-US"/>
          </a:p>
        </p:txBody>
      </p:sp>
      <p:sp>
        <p:nvSpPr>
          <p:cNvPr id="6" name="Text Placeholder 5"/>
          <p:cNvSpPr>
            <a:spLocks noGrp="1"/>
          </p:cNvSpPr>
          <p:nvPr>
            <p:ph type="body" sz="quarter" idx="14"/>
          </p:nvPr>
        </p:nvSpPr>
        <p:spPr/>
        <p:txBody>
          <a:bodyPr/>
          <a:lstStyle/>
          <a:p>
            <a:r>
              <a:rPr lang="en-GB"/>
              <a:t>Eligibility</a:t>
            </a:r>
            <a:endParaRPr lang="en-US"/>
          </a:p>
        </p:txBody>
      </p:sp>
      <p:sp>
        <p:nvSpPr>
          <p:cNvPr id="2" name="Content Placeholder 1"/>
          <p:cNvSpPr>
            <a:spLocks noGrp="1"/>
          </p:cNvSpPr>
          <p:nvPr>
            <p:ph sz="half" idx="1"/>
          </p:nvPr>
        </p:nvSpPr>
        <p:spPr>
          <a:xfrm>
            <a:off x="457200" y="995588"/>
            <a:ext cx="8229600" cy="5245555"/>
          </a:xfrm>
        </p:spPr>
        <p:txBody>
          <a:bodyPr>
            <a:normAutofit/>
          </a:bodyPr>
          <a:lstStyle/>
          <a:p>
            <a:pPr marL="0" indent="0" algn="just">
              <a:spcAft>
                <a:spcPts val="600"/>
              </a:spcAft>
              <a:buNone/>
            </a:pPr>
            <a:r>
              <a:rPr lang="en-GB" b="1">
                <a:solidFill>
                  <a:srgbClr val="642E8D"/>
                </a:solidFill>
              </a:rPr>
              <a:t>CFS - Eligibility </a:t>
            </a:r>
          </a:p>
          <a:p>
            <a:r>
              <a:rPr lang="en-GB" sz="1900">
                <a:solidFill>
                  <a:srgbClr val="642E8D"/>
                </a:solidFill>
              </a:rPr>
              <a:t>A management committee of a minimum of three unrelated people</a:t>
            </a:r>
          </a:p>
          <a:p>
            <a:r>
              <a:rPr lang="en-GB" sz="1900">
                <a:solidFill>
                  <a:srgbClr val="642E8D"/>
                </a:solidFill>
              </a:rPr>
              <a:t>A signed constitution (or set of rules)</a:t>
            </a:r>
          </a:p>
          <a:p>
            <a:r>
              <a:rPr lang="en-GB" sz="1900">
                <a:solidFill>
                  <a:srgbClr val="642E8D"/>
                </a:solidFill>
              </a:rPr>
              <a:t>A bank account in the name of your group which requires two signatories</a:t>
            </a:r>
          </a:p>
          <a:p>
            <a:r>
              <a:rPr lang="en-GB" sz="1900">
                <a:solidFill>
                  <a:srgbClr val="642E8D"/>
                </a:solidFill>
              </a:rPr>
              <a:t>A financial policy (a document which lays out how you manage money and payments)</a:t>
            </a:r>
          </a:p>
          <a:p>
            <a:r>
              <a:rPr lang="en-GB" sz="1900">
                <a:solidFill>
                  <a:srgbClr val="642E8D"/>
                </a:solidFill>
              </a:rPr>
              <a:t>A child and vulnerable adults Safeguarding Policy</a:t>
            </a:r>
          </a:p>
          <a:p>
            <a:pPr marL="0" indent="0" algn="just">
              <a:buNone/>
            </a:pPr>
            <a:endParaRPr lang="en-GB" altLang="en-US" sz="1900">
              <a:solidFill>
                <a:srgbClr val="FF0000"/>
              </a:solidFill>
            </a:endParaRPr>
          </a:p>
          <a:p>
            <a:pPr marL="0" indent="0">
              <a:buNone/>
            </a:pPr>
            <a:r>
              <a:rPr lang="en-GB" sz="1900">
                <a:solidFill>
                  <a:srgbClr val="642E8D"/>
                </a:solidFill>
              </a:rPr>
              <a:t>How to apply?</a:t>
            </a:r>
          </a:p>
          <a:p>
            <a:pPr marL="0" indent="0">
              <a:buNone/>
            </a:pPr>
            <a:br>
              <a:rPr lang="en-GB" sz="1900">
                <a:solidFill>
                  <a:srgbClr val="642E8D"/>
                </a:solidFill>
              </a:rPr>
            </a:br>
            <a:r>
              <a:rPr lang="en-GB" sz="1900">
                <a:solidFill>
                  <a:srgbClr val="642E8D"/>
                </a:solidFill>
              </a:rPr>
              <a:t>Visit: </a:t>
            </a:r>
            <a:r>
              <a:rPr lang="en-GB" sz="1900">
                <a:hlinkClick r:id="rId3"/>
              </a:rPr>
              <a:t>https://www.cfsurrey.org.uk/applyforfunding/</a:t>
            </a:r>
            <a:endParaRPr lang="en-GB" sz="1900">
              <a:solidFill>
                <a:srgbClr val="642E8D"/>
              </a:solidFill>
            </a:endParaRPr>
          </a:p>
        </p:txBody>
      </p:sp>
    </p:spTree>
    <p:extLst>
      <p:ext uri="{BB962C8B-B14F-4D97-AF65-F5344CB8AC3E}">
        <p14:creationId xmlns:p14="http://schemas.microsoft.com/office/powerpoint/2010/main" val="3217148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13C983-E138-2C27-E911-B96C7F374EF4}"/>
              </a:ext>
            </a:extLst>
          </p:cNvPr>
          <p:cNvSpPr>
            <a:spLocks noGrp="1"/>
          </p:cNvSpPr>
          <p:nvPr>
            <p:ph type="dt" sz="half" idx="10"/>
          </p:nvPr>
        </p:nvSpPr>
        <p:spPr/>
        <p:txBody>
          <a:bodyPr/>
          <a:lstStyle/>
          <a:p>
            <a:fld id="{BE7A86FC-B3A0-4E7D-B471-CCDDDEC21A2D}" type="datetime1">
              <a:rPr lang="en-GB" smtClean="0"/>
              <a:t>22/09/2023</a:t>
            </a:fld>
            <a:endParaRPr lang="en-US"/>
          </a:p>
        </p:txBody>
      </p:sp>
      <p:sp>
        <p:nvSpPr>
          <p:cNvPr id="3" name="Slide Number Placeholder 2">
            <a:extLst>
              <a:ext uri="{FF2B5EF4-FFF2-40B4-BE49-F238E27FC236}">
                <a16:creationId xmlns:a16="http://schemas.microsoft.com/office/drawing/2014/main" id="{AEA0CDC7-BF4F-18ED-26E9-3B6A1410CC6B}"/>
              </a:ext>
            </a:extLst>
          </p:cNvPr>
          <p:cNvSpPr>
            <a:spLocks noGrp="1"/>
          </p:cNvSpPr>
          <p:nvPr>
            <p:ph type="sldNum" sz="quarter" idx="12"/>
          </p:nvPr>
        </p:nvSpPr>
        <p:spPr/>
        <p:txBody>
          <a:bodyPr/>
          <a:lstStyle/>
          <a:p>
            <a:fld id="{4E7405B4-230F-6A48-B171-23901E3BE971}" type="slidenum">
              <a:rPr lang="en-US" smtClean="0"/>
              <a:t>22</a:t>
            </a:fld>
            <a:endParaRPr lang="en-US"/>
          </a:p>
        </p:txBody>
      </p:sp>
      <p:sp>
        <p:nvSpPr>
          <p:cNvPr id="4" name="Title 3">
            <a:extLst>
              <a:ext uri="{FF2B5EF4-FFF2-40B4-BE49-F238E27FC236}">
                <a16:creationId xmlns:a16="http://schemas.microsoft.com/office/drawing/2014/main" id="{077636D8-9C03-2712-EA17-5FA42765484C}"/>
              </a:ext>
            </a:extLst>
          </p:cNvPr>
          <p:cNvSpPr>
            <a:spLocks noGrp="1"/>
          </p:cNvSpPr>
          <p:nvPr>
            <p:ph type="ctrTitle"/>
          </p:nvPr>
        </p:nvSpPr>
        <p:spPr/>
        <p:txBody>
          <a:bodyPr/>
          <a:lstStyle/>
          <a:p>
            <a:r>
              <a:rPr lang="en-GB" sz="2000">
                <a:solidFill>
                  <a:srgbClr val="662E91"/>
                </a:solidFill>
                <a:latin typeface="Arial" panose="020B0604020202020204" pitchFamily="34" charset="0"/>
                <a:cs typeface="Arial" panose="020B0604020202020204" pitchFamily="34" charset="0"/>
              </a:rPr>
              <a:t>Strategic Transformation Programme</a:t>
            </a:r>
            <a:endParaRPr lang="en-GB"/>
          </a:p>
        </p:txBody>
      </p:sp>
      <p:sp>
        <p:nvSpPr>
          <p:cNvPr id="5" name="Content Placeholder 4">
            <a:extLst>
              <a:ext uri="{FF2B5EF4-FFF2-40B4-BE49-F238E27FC236}">
                <a16:creationId xmlns:a16="http://schemas.microsoft.com/office/drawing/2014/main" id="{AC5EF2D6-4361-200C-5A2B-7D2D0FF89F22}"/>
              </a:ext>
            </a:extLst>
          </p:cNvPr>
          <p:cNvSpPr>
            <a:spLocks noGrp="1"/>
          </p:cNvSpPr>
          <p:nvPr>
            <p:ph sz="quarter" idx="13"/>
          </p:nvPr>
        </p:nvSpPr>
        <p:spPr/>
        <p:txBody>
          <a:bodyPr>
            <a:normAutofit/>
          </a:bodyPr>
          <a:lstStyle/>
          <a:p>
            <a:r>
              <a:rPr lang="en-GB" sz="18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The focus of this funding is to support local voluntary and community organisations to become more resilient. </a:t>
            </a:r>
          </a:p>
          <a:p>
            <a:pPr marL="285750" indent="-285750">
              <a:buFont typeface="Arial" panose="020B0604020202020204" pitchFamily="34" charset="0"/>
              <a:buChar char="•"/>
            </a:pPr>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Feasibility studies</a:t>
            </a:r>
          </a:p>
          <a:p>
            <a:pPr marL="285750" indent="-285750">
              <a:buFont typeface="Arial" panose="020B0604020202020204" pitchFamily="34" charset="0"/>
              <a:buChar char="•"/>
            </a:pPr>
            <a:r>
              <a:rPr lang="en-GB" sz="1600">
                <a:solidFill>
                  <a:srgbClr val="662E91"/>
                </a:solidFill>
                <a:latin typeface="Arial" panose="020B0604020202020204" pitchFamily="34" charset="0"/>
                <a:ea typeface="Calibri" panose="020F0502020204030204" pitchFamily="34" charset="0"/>
                <a:cs typeface="Times New Roman" panose="02020603050405020304" pitchFamily="18" charset="0"/>
              </a:rPr>
              <a:t>Premises m</a:t>
            </a:r>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ove </a:t>
            </a:r>
          </a:p>
          <a:p>
            <a:pPr marL="285750" indent="-285750">
              <a:buFont typeface="Arial" panose="020B0604020202020204" pitchFamily="34" charset="0"/>
              <a:buChar char="•"/>
            </a:pPr>
            <a:r>
              <a:rPr lang="en-GB" sz="1600">
                <a:solidFill>
                  <a:srgbClr val="662E91"/>
                </a:solidFill>
                <a:latin typeface="Arial" panose="020B0604020202020204" pitchFamily="34" charset="0"/>
                <a:ea typeface="Calibri" panose="020F0502020204030204" pitchFamily="34" charset="0"/>
                <a:cs typeface="Times New Roman" panose="02020603050405020304" pitchFamily="18" charset="0"/>
              </a:rPr>
              <a:t>N</a:t>
            </a:r>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ew merger/partnership</a:t>
            </a:r>
          </a:p>
          <a:p>
            <a:pPr marL="285750" indent="-285750">
              <a:buFont typeface="Arial" panose="020B0604020202020204" pitchFamily="34" charset="0"/>
              <a:buChar char="•"/>
            </a:pPr>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Strengthening leadership and governance</a:t>
            </a:r>
          </a:p>
          <a:p>
            <a:pPr marL="285750" indent="-285750">
              <a:buFont typeface="Arial" panose="020B0604020202020204" pitchFamily="34" charset="0"/>
              <a:buChar char="•"/>
            </a:pPr>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Improving strategic planning</a:t>
            </a:r>
          </a:p>
          <a:p>
            <a:pPr marL="285750" indent="-285750">
              <a:buFont typeface="Arial" panose="020B0604020202020204" pitchFamily="34" charset="0"/>
              <a:buChar char="•"/>
            </a:pPr>
            <a:r>
              <a:rPr lang="en-GB" sz="1600">
                <a:solidFill>
                  <a:srgbClr val="662E91"/>
                </a:solidFill>
                <a:latin typeface="Arial" panose="020B0604020202020204" pitchFamily="34" charset="0"/>
                <a:ea typeface="Calibri" panose="020F0502020204030204" pitchFamily="34" charset="0"/>
                <a:cs typeface="Times New Roman" panose="02020603050405020304" pitchFamily="18" charset="0"/>
              </a:rPr>
              <a:t>B</a:t>
            </a:r>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uilding digital/IT capacity</a:t>
            </a:r>
          </a:p>
          <a:p>
            <a:pPr marL="285750" indent="-285750">
              <a:buFont typeface="Arial" panose="020B0604020202020204" pitchFamily="34" charset="0"/>
              <a:buChar char="•"/>
            </a:pPr>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Reviewing income and fundraising options</a:t>
            </a:r>
          </a:p>
          <a:p>
            <a:pPr marL="285750" indent="-285750">
              <a:buFont typeface="Arial" panose="020B0604020202020204" pitchFamily="34" charset="0"/>
              <a:buChar char="•"/>
            </a:pPr>
            <a:r>
              <a:rPr lang="en-GB" sz="1600">
                <a:solidFill>
                  <a:srgbClr val="662E91"/>
                </a:solidFill>
                <a:latin typeface="Arial" panose="020B0604020202020204" pitchFamily="34" charset="0"/>
                <a:ea typeface="Calibri" panose="020F0502020204030204" pitchFamily="34" charset="0"/>
                <a:cs typeface="Times New Roman" panose="02020603050405020304" pitchFamily="18" charset="0"/>
              </a:rPr>
              <a:t>I</a:t>
            </a:r>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mpact measurement.</a:t>
            </a:r>
          </a:p>
          <a:p>
            <a:pPr marL="285750" indent="-285750">
              <a:buFont typeface="Arial" panose="020B0604020202020204" pitchFamily="34" charset="0"/>
              <a:buChar char="•"/>
            </a:pPr>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Increasing the involvement of service users in design, development and/or delivery</a:t>
            </a:r>
            <a:endParaRPr lang="en-GB" sz="1100">
              <a:solidFill>
                <a:srgbClr val="662E91"/>
              </a:solidFill>
              <a:effectLst/>
              <a:latin typeface="Arial" panose="020B0604020202020204" pitchFamily="34" charset="0"/>
              <a:ea typeface="Calibri" panose="020F0502020204030204" pitchFamily="34" charset="0"/>
              <a:cs typeface="Times New Roman" panose="02020603050405020304" pitchFamily="18" charset="0"/>
            </a:endParaRPr>
          </a:p>
          <a:p>
            <a:endParaRPr lang="en-GB" sz="1800">
              <a:solidFill>
                <a:srgbClr val="662E91"/>
              </a:solidFill>
              <a:latin typeface="Arial" panose="020B0604020202020204" pitchFamily="34" charset="0"/>
              <a:cs typeface="Times New Roman" panose="02020603050405020304" pitchFamily="18" charset="0"/>
            </a:endParaRPr>
          </a:p>
          <a:p>
            <a:r>
              <a:rPr lang="en-GB" sz="1800">
                <a:solidFill>
                  <a:srgbClr val="662E91"/>
                </a:solidFill>
                <a:latin typeface="Arial" panose="020B0604020202020204" pitchFamily="34" charset="0"/>
                <a:cs typeface="Times New Roman" panose="02020603050405020304" pitchFamily="18" charset="0"/>
              </a:rPr>
              <a:t>No Deadlines - </a:t>
            </a:r>
            <a:r>
              <a:rPr lang="en-GB" sz="18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Separate Form – Grants up to £15k</a:t>
            </a:r>
          </a:p>
          <a:p>
            <a:endParaRPr lang="en-GB" sz="1800">
              <a:solidFill>
                <a:srgbClr val="662E91"/>
              </a:solidFill>
              <a:effectLst/>
              <a:latin typeface="Arial" panose="020B0604020202020204" pitchFamily="34" charset="0"/>
              <a:ea typeface="Calibri" panose="020F0502020204030204" pitchFamily="34" charset="0"/>
              <a:cs typeface="Times New Roman" panose="02020603050405020304" pitchFamily="18" charset="0"/>
            </a:endParaRPr>
          </a:p>
          <a:p>
            <a:endParaRPr lang="en-GB"/>
          </a:p>
        </p:txBody>
      </p:sp>
      <p:sp>
        <p:nvSpPr>
          <p:cNvPr id="6" name="Text Placeholder 5">
            <a:extLst>
              <a:ext uri="{FF2B5EF4-FFF2-40B4-BE49-F238E27FC236}">
                <a16:creationId xmlns:a16="http://schemas.microsoft.com/office/drawing/2014/main" id="{915DD4A8-B14F-F202-BD29-6933423398FF}"/>
              </a:ext>
            </a:extLst>
          </p:cNvPr>
          <p:cNvSpPr>
            <a:spLocks noGrp="1"/>
          </p:cNvSpPr>
          <p:nvPr>
            <p:ph type="body" sz="quarter" idx="14"/>
          </p:nvPr>
        </p:nvSpPr>
        <p:spPr/>
        <p:txBody>
          <a:bodyPr/>
          <a:lstStyle/>
          <a:p>
            <a:r>
              <a:rPr lang="en-GB"/>
              <a:t>CFS Grants Programme 2024</a:t>
            </a:r>
          </a:p>
          <a:p>
            <a:endParaRPr lang="en-GB"/>
          </a:p>
        </p:txBody>
      </p:sp>
      <p:sp>
        <p:nvSpPr>
          <p:cNvPr id="7" name="TextBox 6">
            <a:extLst>
              <a:ext uri="{FF2B5EF4-FFF2-40B4-BE49-F238E27FC236}">
                <a16:creationId xmlns:a16="http://schemas.microsoft.com/office/drawing/2014/main" id="{8CFDE3AF-74BA-4052-1573-A97D083D580F}"/>
              </a:ext>
            </a:extLst>
          </p:cNvPr>
          <p:cNvSpPr txBox="1"/>
          <p:nvPr/>
        </p:nvSpPr>
        <p:spPr>
          <a:xfrm>
            <a:off x="437321" y="5901804"/>
            <a:ext cx="8229600" cy="584775"/>
          </a:xfrm>
          <a:prstGeom prst="rect">
            <a:avLst/>
          </a:prstGeom>
          <a:noFill/>
        </p:spPr>
        <p:txBody>
          <a:bodyPr wrap="square">
            <a:spAutoFit/>
          </a:bodyPr>
          <a:lstStyle/>
          <a:p>
            <a:r>
              <a:rPr lang="en-GB" sz="1600">
                <a:latin typeface="Arial" panose="020B0604020202020204" pitchFamily="34" charset="0"/>
                <a:cs typeface="Arial" panose="020B0604020202020204" pitchFamily="34" charset="0"/>
                <a:hlinkClick r:id="rId3"/>
              </a:rPr>
              <a:t>https://www.cfsurrey.org.uk/fund/surrey-strategic-transformation-programme/</a:t>
            </a:r>
            <a:endParaRPr lang="en-GB" sz="1600">
              <a:latin typeface="Arial" panose="020B0604020202020204" pitchFamily="34" charset="0"/>
              <a:cs typeface="Arial" panose="020B0604020202020204" pitchFamily="34" charset="0"/>
            </a:endParaRPr>
          </a:p>
          <a:p>
            <a:endParaRPr lang="en-GB" sz="1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6233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13C983-E138-2C27-E911-B96C7F374EF4}"/>
              </a:ext>
            </a:extLst>
          </p:cNvPr>
          <p:cNvSpPr>
            <a:spLocks noGrp="1"/>
          </p:cNvSpPr>
          <p:nvPr>
            <p:ph type="dt" sz="half" idx="10"/>
          </p:nvPr>
        </p:nvSpPr>
        <p:spPr/>
        <p:txBody>
          <a:bodyPr/>
          <a:lstStyle/>
          <a:p>
            <a:fld id="{9F004AB6-82D9-4354-B157-8CD5E16CB55C}" type="datetime1">
              <a:rPr lang="en-GB" smtClean="0"/>
              <a:t>22/09/2023</a:t>
            </a:fld>
            <a:endParaRPr lang="en-US"/>
          </a:p>
        </p:txBody>
      </p:sp>
      <p:sp>
        <p:nvSpPr>
          <p:cNvPr id="3" name="Slide Number Placeholder 2">
            <a:extLst>
              <a:ext uri="{FF2B5EF4-FFF2-40B4-BE49-F238E27FC236}">
                <a16:creationId xmlns:a16="http://schemas.microsoft.com/office/drawing/2014/main" id="{AEA0CDC7-BF4F-18ED-26E9-3B6A1410CC6B}"/>
              </a:ext>
            </a:extLst>
          </p:cNvPr>
          <p:cNvSpPr>
            <a:spLocks noGrp="1"/>
          </p:cNvSpPr>
          <p:nvPr>
            <p:ph type="sldNum" sz="quarter" idx="12"/>
          </p:nvPr>
        </p:nvSpPr>
        <p:spPr/>
        <p:txBody>
          <a:bodyPr/>
          <a:lstStyle/>
          <a:p>
            <a:fld id="{4E7405B4-230F-6A48-B171-23901E3BE971}" type="slidenum">
              <a:rPr lang="en-US" smtClean="0"/>
              <a:t>23</a:t>
            </a:fld>
            <a:endParaRPr lang="en-US"/>
          </a:p>
        </p:txBody>
      </p:sp>
      <p:sp>
        <p:nvSpPr>
          <p:cNvPr id="4" name="Title 3">
            <a:extLst>
              <a:ext uri="{FF2B5EF4-FFF2-40B4-BE49-F238E27FC236}">
                <a16:creationId xmlns:a16="http://schemas.microsoft.com/office/drawing/2014/main" id="{077636D8-9C03-2712-EA17-5FA42765484C}"/>
              </a:ext>
            </a:extLst>
          </p:cNvPr>
          <p:cNvSpPr>
            <a:spLocks noGrp="1"/>
          </p:cNvSpPr>
          <p:nvPr>
            <p:ph type="ctrTitle"/>
          </p:nvPr>
        </p:nvSpPr>
        <p:spPr/>
        <p:txBody>
          <a:bodyPr/>
          <a:lstStyle/>
          <a:p>
            <a:r>
              <a:rPr lang="en-GB" sz="2000">
                <a:solidFill>
                  <a:srgbClr val="662E91"/>
                </a:solidFill>
                <a:latin typeface="Arial" panose="020B0604020202020204" pitchFamily="34" charset="0"/>
                <a:cs typeface="Arial" panose="020B0604020202020204" pitchFamily="34" charset="0"/>
              </a:rPr>
              <a:t>Crisis Funding</a:t>
            </a:r>
            <a:endParaRPr lang="en-GB"/>
          </a:p>
        </p:txBody>
      </p:sp>
      <p:sp>
        <p:nvSpPr>
          <p:cNvPr id="5" name="Content Placeholder 4">
            <a:extLst>
              <a:ext uri="{FF2B5EF4-FFF2-40B4-BE49-F238E27FC236}">
                <a16:creationId xmlns:a16="http://schemas.microsoft.com/office/drawing/2014/main" id="{AC5EF2D6-4361-200C-5A2B-7D2D0FF89F22}"/>
              </a:ext>
            </a:extLst>
          </p:cNvPr>
          <p:cNvSpPr>
            <a:spLocks noGrp="1"/>
          </p:cNvSpPr>
          <p:nvPr>
            <p:ph sz="quarter" idx="13"/>
          </p:nvPr>
        </p:nvSpPr>
        <p:spPr>
          <a:xfrm>
            <a:off x="457200" y="1472588"/>
            <a:ext cx="8229600" cy="2068280"/>
          </a:xfrm>
        </p:spPr>
        <p:txBody>
          <a:bodyPr>
            <a:normAutofit lnSpcReduction="10000"/>
          </a:bodyPr>
          <a:lstStyle/>
          <a:p>
            <a:r>
              <a:rPr lang="en-GB" sz="1800">
                <a:solidFill>
                  <a:srgbClr val="662E91"/>
                </a:solidFill>
                <a:latin typeface="Arial" panose="020B0604020202020204" pitchFamily="34" charset="0"/>
                <a:cs typeface="Times New Roman" panose="02020603050405020304" pitchFamily="18" charset="0"/>
              </a:rPr>
              <a:t>We have limited funds available to support previous grant holders to address urgent cash flow needs. Applicants must be able to demonstrate that a grant will make a material difference. </a:t>
            </a:r>
          </a:p>
          <a:p>
            <a:r>
              <a:rPr lang="en-GB" sz="1800">
                <a:solidFill>
                  <a:srgbClr val="662E91"/>
                </a:solidFill>
                <a:latin typeface="Arial" panose="020B0604020202020204" pitchFamily="34" charset="0"/>
                <a:cs typeface="Times New Roman" panose="02020603050405020304" pitchFamily="18" charset="0"/>
              </a:rPr>
              <a:t>This is a rolling programme with no deadlines. Please use our standard </a:t>
            </a:r>
            <a:r>
              <a:rPr lang="en-GB" sz="1800" err="1">
                <a:solidFill>
                  <a:srgbClr val="662E91"/>
                </a:solidFill>
                <a:latin typeface="Arial" panose="020B0604020202020204" pitchFamily="34" charset="0"/>
                <a:cs typeface="Times New Roman" panose="02020603050405020304" pitchFamily="18" charset="0"/>
              </a:rPr>
              <a:t>EoI</a:t>
            </a:r>
            <a:r>
              <a:rPr lang="en-GB" sz="1800">
                <a:solidFill>
                  <a:srgbClr val="662E91"/>
                </a:solidFill>
                <a:latin typeface="Arial" panose="020B0604020202020204" pitchFamily="34" charset="0"/>
                <a:cs typeface="Times New Roman" panose="02020603050405020304" pitchFamily="18" charset="0"/>
              </a:rPr>
              <a:t> form but make sure you make it clear that your application is for an urgent cash flow crisis. </a:t>
            </a:r>
          </a:p>
          <a:p>
            <a:r>
              <a:rPr lang="en-GB" sz="1800">
                <a:solidFill>
                  <a:srgbClr val="662E91"/>
                </a:solidFill>
                <a:latin typeface="Arial" panose="020B0604020202020204" pitchFamily="34" charset="0"/>
                <a:cs typeface="Times New Roman" panose="02020603050405020304" pitchFamily="18" charset="0"/>
              </a:rPr>
              <a:t>No Deadlines - </a:t>
            </a:r>
            <a:r>
              <a:rPr lang="en-GB" sz="1800">
                <a:solidFill>
                  <a:srgbClr val="662E91"/>
                </a:solidFill>
                <a:effectLst/>
                <a:latin typeface="Arial" panose="020B0604020202020204" pitchFamily="34" charset="0"/>
                <a:ea typeface="Calibri" panose="020F0502020204030204" pitchFamily="34" charset="0"/>
                <a:cs typeface="Times New Roman" panose="02020603050405020304" pitchFamily="18" charset="0"/>
              </a:rPr>
              <a:t>Grants up to £15k</a:t>
            </a:r>
          </a:p>
          <a:p>
            <a:endParaRPr lang="en-GB" sz="1800">
              <a:solidFill>
                <a:srgbClr val="662E91"/>
              </a:solidFill>
              <a:effectLst/>
              <a:latin typeface="Arial" panose="020B0604020202020204" pitchFamily="34" charset="0"/>
              <a:ea typeface="Calibri" panose="020F0502020204030204" pitchFamily="34" charset="0"/>
              <a:cs typeface="Times New Roman" panose="02020603050405020304" pitchFamily="18" charset="0"/>
            </a:endParaRPr>
          </a:p>
          <a:p>
            <a:endParaRPr lang="en-GB"/>
          </a:p>
        </p:txBody>
      </p:sp>
      <p:sp>
        <p:nvSpPr>
          <p:cNvPr id="6" name="Text Placeholder 5">
            <a:extLst>
              <a:ext uri="{FF2B5EF4-FFF2-40B4-BE49-F238E27FC236}">
                <a16:creationId xmlns:a16="http://schemas.microsoft.com/office/drawing/2014/main" id="{915DD4A8-B14F-F202-BD29-6933423398FF}"/>
              </a:ext>
            </a:extLst>
          </p:cNvPr>
          <p:cNvSpPr>
            <a:spLocks noGrp="1"/>
          </p:cNvSpPr>
          <p:nvPr>
            <p:ph type="body" sz="quarter" idx="14"/>
          </p:nvPr>
        </p:nvSpPr>
        <p:spPr/>
        <p:txBody>
          <a:bodyPr/>
          <a:lstStyle/>
          <a:p>
            <a:r>
              <a:rPr lang="en-GB"/>
              <a:t>CFS Grants Programme 2024</a:t>
            </a:r>
          </a:p>
          <a:p>
            <a:endParaRPr lang="en-GB"/>
          </a:p>
        </p:txBody>
      </p:sp>
      <p:sp>
        <p:nvSpPr>
          <p:cNvPr id="8" name="Content Placeholder 4">
            <a:extLst>
              <a:ext uri="{FF2B5EF4-FFF2-40B4-BE49-F238E27FC236}">
                <a16:creationId xmlns:a16="http://schemas.microsoft.com/office/drawing/2014/main" id="{3D94A8E4-FBDA-043A-7CE4-76ACA822B958}"/>
              </a:ext>
            </a:extLst>
          </p:cNvPr>
          <p:cNvSpPr txBox="1">
            <a:spLocks/>
          </p:cNvSpPr>
          <p:nvPr/>
        </p:nvSpPr>
        <p:spPr>
          <a:xfrm>
            <a:off x="457200" y="3977123"/>
            <a:ext cx="8229600" cy="2622691"/>
          </a:xfrm>
          <a:prstGeom prst="rect">
            <a:avLst/>
          </a:prstGeom>
        </p:spPr>
        <p:txBody>
          <a:bodyPr vert="horz" lIns="91440" tIns="45720" rIns="91440" bIns="45720" rtlCol="0">
            <a:normAutofit lnSpcReduction="10000"/>
          </a:bodyPr>
          <a:lstStyle>
            <a:lvl1pPr marL="0" indent="0" algn="l" defTabSz="457200" rtl="0" eaLnBrk="1" latinLnBrk="0" hangingPunct="1">
              <a:spcBef>
                <a:spcPct val="20000"/>
              </a:spcBef>
              <a:buClr>
                <a:srgbClr val="662E91"/>
              </a:buClr>
              <a:buFontTx/>
              <a:buNone/>
              <a:defRPr sz="1400" kern="1200">
                <a:solidFill>
                  <a:schemeClr val="tx1"/>
                </a:solidFill>
                <a:latin typeface="Arial"/>
                <a:ea typeface="+mn-ea"/>
                <a:cs typeface="Arial"/>
              </a:defRPr>
            </a:lvl1pPr>
            <a:lvl2pPr marL="457200" indent="0" algn="l" defTabSz="457200" rtl="0" eaLnBrk="1" latinLnBrk="0" hangingPunct="1">
              <a:spcBef>
                <a:spcPct val="20000"/>
              </a:spcBef>
              <a:buClr>
                <a:srgbClr val="662E91"/>
              </a:buClr>
              <a:buFontTx/>
              <a:buNone/>
              <a:defRPr sz="2000" kern="1200">
                <a:solidFill>
                  <a:schemeClr val="tx1"/>
                </a:solidFill>
                <a:latin typeface="Arial"/>
                <a:ea typeface="+mn-ea"/>
                <a:cs typeface="Arial"/>
              </a:defRPr>
            </a:lvl2pPr>
            <a:lvl3pPr marL="914400" indent="0" algn="l" defTabSz="457200" rtl="0" eaLnBrk="1" latinLnBrk="0" hangingPunct="1">
              <a:spcBef>
                <a:spcPct val="20000"/>
              </a:spcBef>
              <a:buClr>
                <a:srgbClr val="662E91"/>
              </a:buClr>
              <a:buFontTx/>
              <a:buNone/>
              <a:defRPr sz="2000" kern="1200">
                <a:solidFill>
                  <a:schemeClr val="tx1"/>
                </a:solidFill>
                <a:latin typeface="Arial"/>
                <a:ea typeface="+mn-ea"/>
                <a:cs typeface="Arial"/>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800">
                <a:solidFill>
                  <a:srgbClr val="7030A0"/>
                </a:solidFill>
                <a:latin typeface="Arial" panose="020B0604020202020204" pitchFamily="34" charset="0"/>
                <a:cs typeface="Arial" panose="020B0604020202020204" pitchFamily="34" charset="0"/>
              </a:rPr>
              <a:t>Five-year grants for up to £50k pa for projects which demonstrate clear, measurable impact in young people and have the ability to </a:t>
            </a:r>
            <a:r>
              <a:rPr lang="en-GB" sz="1800" b="1">
                <a:solidFill>
                  <a:srgbClr val="7030A0"/>
                </a:solidFill>
                <a:latin typeface="Arial" panose="020B0604020202020204" pitchFamily="34" charset="0"/>
                <a:cs typeface="Arial" panose="020B0604020202020204" pitchFamily="34" charset="0"/>
              </a:rPr>
              <a:t>scale-up to reach</a:t>
            </a:r>
            <a:r>
              <a:rPr lang="en-GB" sz="1800">
                <a:solidFill>
                  <a:srgbClr val="7030A0"/>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1600">
                <a:solidFill>
                  <a:srgbClr val="7030A0"/>
                </a:solidFill>
                <a:latin typeface="Arial" panose="020B0604020202020204" pitchFamily="34" charset="0"/>
                <a:cs typeface="Arial" panose="020B0604020202020204" pitchFamily="34" charset="0"/>
              </a:rPr>
              <a:t>More beneficiaries, or,</a:t>
            </a:r>
          </a:p>
          <a:p>
            <a:pPr marL="285750" indent="-285750">
              <a:buFont typeface="Arial" panose="020B0604020202020204" pitchFamily="34" charset="0"/>
              <a:buChar char="•"/>
            </a:pPr>
            <a:r>
              <a:rPr lang="en-GB" sz="1600">
                <a:solidFill>
                  <a:srgbClr val="7030A0"/>
                </a:solidFill>
                <a:latin typeface="Arial" panose="020B0604020202020204" pitchFamily="34" charset="0"/>
                <a:cs typeface="Arial" panose="020B0604020202020204" pitchFamily="34" charset="0"/>
              </a:rPr>
              <a:t>Beneficiaries in cohorts that are experiencing particular challenges in mental health, or,</a:t>
            </a:r>
          </a:p>
          <a:p>
            <a:pPr marL="285750" indent="-285750">
              <a:buFont typeface="Arial" panose="020B0604020202020204" pitchFamily="34" charset="0"/>
              <a:buChar char="•"/>
            </a:pPr>
            <a:r>
              <a:rPr lang="en-GB" sz="1600">
                <a:solidFill>
                  <a:srgbClr val="7030A0"/>
                </a:solidFill>
                <a:latin typeface="Arial" panose="020B0604020202020204" pitchFamily="34" charset="0"/>
                <a:cs typeface="Arial" panose="020B0604020202020204" pitchFamily="34" charset="0"/>
              </a:rPr>
              <a:t>Beneficiaries that struggle to access support, or,</a:t>
            </a:r>
          </a:p>
          <a:p>
            <a:pPr marL="285750" indent="-285750">
              <a:buFont typeface="Arial" panose="020B0604020202020204" pitchFamily="34" charset="0"/>
              <a:buChar char="•"/>
            </a:pPr>
            <a:r>
              <a:rPr lang="en-GB" sz="1600">
                <a:solidFill>
                  <a:srgbClr val="7030A0"/>
                </a:solidFill>
                <a:latin typeface="Arial" panose="020B0604020202020204" pitchFamily="34" charset="0"/>
                <a:cs typeface="Arial" panose="020B0604020202020204" pitchFamily="34" charset="0"/>
              </a:rPr>
              <a:t>Beneficiaries across a wider geographic area.</a:t>
            </a:r>
            <a:endParaRPr lang="en-GB" sz="1800">
              <a:solidFill>
                <a:srgbClr val="7030A0"/>
              </a:solidFill>
              <a:latin typeface="Arial" panose="020B0604020202020204" pitchFamily="34" charset="0"/>
              <a:cs typeface="Arial" panose="020B0604020202020204" pitchFamily="34" charset="0"/>
            </a:endParaRPr>
          </a:p>
          <a:p>
            <a:br>
              <a:rPr lang="en-GB" sz="1800">
                <a:solidFill>
                  <a:srgbClr val="7030A0"/>
                </a:solidFill>
                <a:latin typeface="Arial" panose="020B0604020202020204" pitchFamily="34" charset="0"/>
                <a:cs typeface="Arial" panose="020B0604020202020204" pitchFamily="34" charset="0"/>
              </a:rPr>
            </a:br>
            <a:r>
              <a:rPr lang="en-GB" sz="1800">
                <a:solidFill>
                  <a:srgbClr val="7030A0"/>
                </a:solidFill>
                <a:latin typeface="Arial" panose="020B0604020202020204" pitchFamily="34" charset="0"/>
                <a:cs typeface="Arial" panose="020B0604020202020204" pitchFamily="34" charset="0"/>
              </a:rPr>
              <a:t>Round 3 will open for EIO in November</a:t>
            </a:r>
          </a:p>
          <a:p>
            <a:endParaRPr lang="en-GB" sz="1800">
              <a:solidFill>
                <a:srgbClr val="7030A0"/>
              </a:solidFill>
              <a:latin typeface="Arial" panose="020B0604020202020204" pitchFamily="34" charset="0"/>
              <a:cs typeface="Arial" panose="020B0604020202020204" pitchFamily="34" charset="0"/>
            </a:endParaRPr>
          </a:p>
        </p:txBody>
      </p:sp>
      <p:sp>
        <p:nvSpPr>
          <p:cNvPr id="9" name="Title 3">
            <a:extLst>
              <a:ext uri="{FF2B5EF4-FFF2-40B4-BE49-F238E27FC236}">
                <a16:creationId xmlns:a16="http://schemas.microsoft.com/office/drawing/2014/main" id="{18403CC4-DB05-8951-5685-DB7BE2D33D2D}"/>
              </a:ext>
            </a:extLst>
          </p:cNvPr>
          <p:cNvSpPr txBox="1">
            <a:spLocks/>
          </p:cNvSpPr>
          <p:nvPr/>
        </p:nvSpPr>
        <p:spPr>
          <a:xfrm>
            <a:off x="457200" y="3540868"/>
            <a:ext cx="8229600" cy="477000"/>
          </a:xfrm>
          <a:prstGeom prst="rect">
            <a:avLst/>
          </a:prstGeom>
        </p:spPr>
        <p:txBody>
          <a:bodyPr/>
          <a:lstStyle>
            <a:lvl1pPr algn="l" defTabSz="457200" rtl="0" eaLnBrk="1" latinLnBrk="0" hangingPunct="1">
              <a:spcBef>
                <a:spcPct val="0"/>
              </a:spcBef>
              <a:buNone/>
              <a:defRPr sz="2000" b="1" kern="1200">
                <a:solidFill>
                  <a:srgbClr val="662E91"/>
                </a:solidFill>
                <a:latin typeface="Arial"/>
                <a:ea typeface="+mj-ea"/>
                <a:cs typeface="Arial"/>
              </a:defRPr>
            </a:lvl1pPr>
          </a:lstStyle>
          <a:p>
            <a:r>
              <a:rPr lang="en-GB">
                <a:latin typeface="Arial" panose="020B0604020202020204" pitchFamily="34" charset="0"/>
                <a:cs typeface="Arial" panose="020B0604020202020204" pitchFamily="34" charset="0"/>
              </a:rPr>
              <a:t>Mental Health Scale Up Fund</a:t>
            </a:r>
            <a:br>
              <a:rPr lang="en-GB">
                <a:latin typeface="Arial" panose="020B0604020202020204" pitchFamily="34" charset="0"/>
                <a:cs typeface="Arial" panose="020B0604020202020204" pitchFamily="34" charset="0"/>
              </a:rPr>
            </a:br>
            <a:r>
              <a:rPr lang="en-GB">
                <a:latin typeface="Arial" panose="020B0604020202020204" pitchFamily="34" charset="0"/>
                <a:cs typeface="Arial" panose="020B0604020202020204" pitchFamily="34" charset="0"/>
              </a:rPr>
              <a:t>-</a:t>
            </a:r>
            <a:endParaRPr lang="en-GB"/>
          </a:p>
        </p:txBody>
      </p:sp>
    </p:spTree>
    <p:extLst>
      <p:ext uri="{BB962C8B-B14F-4D97-AF65-F5344CB8AC3E}">
        <p14:creationId xmlns:p14="http://schemas.microsoft.com/office/powerpoint/2010/main" val="2035346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E2CFFE-B04D-9FDE-8404-7EA9D932DB97}"/>
              </a:ext>
            </a:extLst>
          </p:cNvPr>
          <p:cNvSpPr>
            <a:spLocks noGrp="1"/>
          </p:cNvSpPr>
          <p:nvPr>
            <p:ph type="dt" sz="half" idx="10"/>
          </p:nvPr>
        </p:nvSpPr>
        <p:spPr/>
        <p:txBody>
          <a:bodyPr/>
          <a:lstStyle/>
          <a:p>
            <a:fld id="{5063EA8F-74F1-41F1-9DB0-58B2933F1CCF}" type="datetime1">
              <a:rPr lang="en-GB" smtClean="0"/>
              <a:t>22/09/2023</a:t>
            </a:fld>
            <a:endParaRPr lang="en-US"/>
          </a:p>
        </p:txBody>
      </p:sp>
      <p:sp>
        <p:nvSpPr>
          <p:cNvPr id="3" name="Slide Number Placeholder 2">
            <a:extLst>
              <a:ext uri="{FF2B5EF4-FFF2-40B4-BE49-F238E27FC236}">
                <a16:creationId xmlns:a16="http://schemas.microsoft.com/office/drawing/2014/main" id="{6ECCA86A-C2E7-D0A7-0BEE-7A59B97B16CB}"/>
              </a:ext>
            </a:extLst>
          </p:cNvPr>
          <p:cNvSpPr>
            <a:spLocks noGrp="1"/>
          </p:cNvSpPr>
          <p:nvPr>
            <p:ph type="sldNum" sz="quarter" idx="12"/>
          </p:nvPr>
        </p:nvSpPr>
        <p:spPr/>
        <p:txBody>
          <a:bodyPr/>
          <a:lstStyle/>
          <a:p>
            <a:fld id="{4E7405B4-230F-6A48-B171-23901E3BE971}" type="slidenum">
              <a:rPr lang="en-US" smtClean="0"/>
              <a:t>24</a:t>
            </a:fld>
            <a:endParaRPr lang="en-US"/>
          </a:p>
        </p:txBody>
      </p:sp>
      <p:sp>
        <p:nvSpPr>
          <p:cNvPr id="4" name="Title 3">
            <a:extLst>
              <a:ext uri="{FF2B5EF4-FFF2-40B4-BE49-F238E27FC236}">
                <a16:creationId xmlns:a16="http://schemas.microsoft.com/office/drawing/2014/main" id="{68776DBA-95C3-2657-A0C2-CFB8FCD97800}"/>
              </a:ext>
            </a:extLst>
          </p:cNvPr>
          <p:cNvSpPr>
            <a:spLocks noGrp="1"/>
          </p:cNvSpPr>
          <p:nvPr>
            <p:ph type="ctrTitle"/>
          </p:nvPr>
        </p:nvSpPr>
        <p:spPr>
          <a:xfrm>
            <a:off x="457200" y="995588"/>
            <a:ext cx="8229600" cy="477000"/>
          </a:xfrm>
        </p:spPr>
        <p:txBody>
          <a:bodyPr/>
          <a:lstStyle/>
          <a:p>
            <a:r>
              <a:rPr lang="en-GB" sz="2000">
                <a:solidFill>
                  <a:srgbClr val="662E91"/>
                </a:solidFill>
                <a:latin typeface="Arial" panose="020B0604020202020204" pitchFamily="34" charset="0"/>
                <a:cs typeface="Arial" panose="020B0604020202020204" pitchFamily="34" charset="0"/>
              </a:rPr>
              <a:t>Mental Health Scale Up Fund</a:t>
            </a:r>
            <a:br>
              <a:rPr lang="en-GB" sz="2000">
                <a:solidFill>
                  <a:srgbClr val="662E91"/>
                </a:solidFill>
                <a:latin typeface="Arial" panose="020B0604020202020204" pitchFamily="34" charset="0"/>
                <a:cs typeface="Arial" panose="020B0604020202020204" pitchFamily="34" charset="0"/>
              </a:rPr>
            </a:br>
            <a:endParaRPr lang="en-GB"/>
          </a:p>
        </p:txBody>
      </p:sp>
      <p:sp>
        <p:nvSpPr>
          <p:cNvPr id="5" name="Content Placeholder 4">
            <a:extLst>
              <a:ext uri="{FF2B5EF4-FFF2-40B4-BE49-F238E27FC236}">
                <a16:creationId xmlns:a16="http://schemas.microsoft.com/office/drawing/2014/main" id="{5DFA127C-7223-AE9A-1542-E95675104104}"/>
              </a:ext>
            </a:extLst>
          </p:cNvPr>
          <p:cNvSpPr>
            <a:spLocks noGrp="1"/>
          </p:cNvSpPr>
          <p:nvPr>
            <p:ph sz="quarter" idx="13"/>
          </p:nvPr>
        </p:nvSpPr>
        <p:spPr>
          <a:xfrm>
            <a:off x="515937" y="1550475"/>
            <a:ext cx="8229600" cy="2622691"/>
          </a:xfrm>
        </p:spPr>
        <p:txBody>
          <a:bodyPr>
            <a:normAutofit lnSpcReduction="10000"/>
          </a:bodyPr>
          <a:lstStyle/>
          <a:p>
            <a:pPr algn="l" rtl="0"/>
            <a:r>
              <a:rPr lang="en-GB" sz="1800">
                <a:solidFill>
                  <a:srgbClr val="7030A0"/>
                </a:solidFill>
                <a:latin typeface="Arial" panose="020B0604020202020204" pitchFamily="34" charset="0"/>
                <a:cs typeface="Arial" panose="020B0604020202020204" pitchFamily="34" charset="0"/>
              </a:rPr>
              <a:t>Five year grants for up to £50k pa for p</a:t>
            </a:r>
            <a:r>
              <a:rPr lang="en-GB" sz="1800" b="0" i="0">
                <a:solidFill>
                  <a:srgbClr val="7030A0"/>
                </a:solidFill>
                <a:effectLst/>
                <a:latin typeface="Arial" panose="020B0604020202020204" pitchFamily="34" charset="0"/>
                <a:cs typeface="Arial" panose="020B0604020202020204" pitchFamily="34" charset="0"/>
              </a:rPr>
              <a:t>rojects which demonstrate clear, measurable impact in young people and have the ability to </a:t>
            </a:r>
            <a:r>
              <a:rPr lang="en-GB" sz="1800" b="1" i="0">
                <a:solidFill>
                  <a:srgbClr val="7030A0"/>
                </a:solidFill>
                <a:effectLst/>
                <a:latin typeface="Arial" panose="020B0604020202020204" pitchFamily="34" charset="0"/>
                <a:cs typeface="Arial" panose="020B0604020202020204" pitchFamily="34" charset="0"/>
              </a:rPr>
              <a:t>scale-up to reach</a:t>
            </a:r>
            <a:r>
              <a:rPr lang="en-GB" sz="1800" b="0" i="0">
                <a:solidFill>
                  <a:srgbClr val="7030A0"/>
                </a:solidFill>
                <a:effectLst/>
                <a:latin typeface="Arial" panose="020B0604020202020204" pitchFamily="34" charset="0"/>
                <a:cs typeface="Arial" panose="020B0604020202020204" pitchFamily="34" charset="0"/>
              </a:rPr>
              <a:t>:</a:t>
            </a:r>
          </a:p>
          <a:p>
            <a:pPr marL="285750" indent="-285750" algn="l" rtl="0">
              <a:buFont typeface="Arial" panose="020B0604020202020204" pitchFamily="34" charset="0"/>
              <a:buChar char="•"/>
            </a:pPr>
            <a:r>
              <a:rPr lang="en-GB" sz="1600" b="0" i="0">
                <a:solidFill>
                  <a:srgbClr val="7030A0"/>
                </a:solidFill>
                <a:effectLst/>
                <a:latin typeface="Arial" panose="020B0604020202020204" pitchFamily="34" charset="0"/>
                <a:cs typeface="Arial" panose="020B0604020202020204" pitchFamily="34" charset="0"/>
              </a:rPr>
              <a:t>More beneficiaries, or,</a:t>
            </a:r>
          </a:p>
          <a:p>
            <a:pPr marL="285750" indent="-285750" algn="l" rtl="0">
              <a:buFont typeface="Arial" panose="020B0604020202020204" pitchFamily="34" charset="0"/>
              <a:buChar char="•"/>
            </a:pPr>
            <a:r>
              <a:rPr lang="en-GB" sz="1600" b="0" i="0">
                <a:solidFill>
                  <a:srgbClr val="7030A0"/>
                </a:solidFill>
                <a:effectLst/>
                <a:latin typeface="Arial" panose="020B0604020202020204" pitchFamily="34" charset="0"/>
                <a:cs typeface="Arial" panose="020B0604020202020204" pitchFamily="34" charset="0"/>
              </a:rPr>
              <a:t>Beneficiaries in cohorts that are experiencing particular challenges in mental health, or,</a:t>
            </a:r>
          </a:p>
          <a:p>
            <a:pPr marL="285750" indent="-285750" algn="l" rtl="0">
              <a:buFont typeface="Arial" panose="020B0604020202020204" pitchFamily="34" charset="0"/>
              <a:buChar char="•"/>
            </a:pPr>
            <a:r>
              <a:rPr lang="en-GB" sz="1600" b="0" i="0">
                <a:solidFill>
                  <a:srgbClr val="7030A0"/>
                </a:solidFill>
                <a:effectLst/>
                <a:latin typeface="Arial" panose="020B0604020202020204" pitchFamily="34" charset="0"/>
                <a:cs typeface="Arial" panose="020B0604020202020204" pitchFamily="34" charset="0"/>
              </a:rPr>
              <a:t>Beneficiaries that struggle to access support, or,</a:t>
            </a:r>
          </a:p>
          <a:p>
            <a:pPr marL="285750" indent="-285750" algn="l" rtl="0">
              <a:buFont typeface="Arial" panose="020B0604020202020204" pitchFamily="34" charset="0"/>
              <a:buChar char="•"/>
            </a:pPr>
            <a:r>
              <a:rPr lang="en-GB" sz="1600" b="0" i="0">
                <a:solidFill>
                  <a:srgbClr val="7030A0"/>
                </a:solidFill>
                <a:effectLst/>
                <a:latin typeface="Arial" panose="020B0604020202020204" pitchFamily="34" charset="0"/>
                <a:cs typeface="Arial" panose="020B0604020202020204" pitchFamily="34" charset="0"/>
              </a:rPr>
              <a:t>Beneficiaries across a wider geographic area.</a:t>
            </a:r>
            <a:endParaRPr lang="en-GB" sz="1800" b="0" i="0">
              <a:solidFill>
                <a:srgbClr val="7030A0"/>
              </a:solidFill>
              <a:effectLst/>
              <a:latin typeface="Arial" panose="020B0604020202020204" pitchFamily="34" charset="0"/>
              <a:cs typeface="Arial" panose="020B0604020202020204" pitchFamily="34" charset="0"/>
            </a:endParaRPr>
          </a:p>
          <a:p>
            <a:br>
              <a:rPr lang="en-GB" sz="1800">
                <a:solidFill>
                  <a:srgbClr val="7030A0"/>
                </a:solidFill>
                <a:latin typeface="Arial" panose="020B0604020202020204" pitchFamily="34" charset="0"/>
                <a:cs typeface="Arial" panose="020B0604020202020204" pitchFamily="34" charset="0"/>
              </a:rPr>
            </a:br>
            <a:r>
              <a:rPr lang="en-GB" sz="1800">
                <a:solidFill>
                  <a:srgbClr val="7030A0"/>
                </a:solidFill>
                <a:latin typeface="Arial" panose="020B0604020202020204" pitchFamily="34" charset="0"/>
                <a:cs typeface="Arial" panose="020B0604020202020204" pitchFamily="34" charset="0"/>
              </a:rPr>
              <a:t>Round 3 will open for EIO in November</a:t>
            </a:r>
          </a:p>
          <a:p>
            <a:endParaRPr lang="en-GB" sz="1800">
              <a:solidFill>
                <a:srgbClr val="7030A0"/>
              </a:solidFill>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E54CAE3E-76CF-2BB2-B36B-021A17684703}"/>
              </a:ext>
            </a:extLst>
          </p:cNvPr>
          <p:cNvSpPr>
            <a:spLocks noGrp="1"/>
          </p:cNvSpPr>
          <p:nvPr>
            <p:ph type="body" sz="quarter" idx="14"/>
          </p:nvPr>
        </p:nvSpPr>
        <p:spPr/>
        <p:txBody>
          <a:bodyPr/>
          <a:lstStyle/>
          <a:p>
            <a:r>
              <a:rPr lang="en-GB"/>
              <a:t>CFS Grants Programme 2023</a:t>
            </a:r>
          </a:p>
          <a:p>
            <a:endParaRPr lang="en-GB"/>
          </a:p>
        </p:txBody>
      </p:sp>
      <p:sp>
        <p:nvSpPr>
          <p:cNvPr id="8" name="TextBox 7">
            <a:extLst>
              <a:ext uri="{FF2B5EF4-FFF2-40B4-BE49-F238E27FC236}">
                <a16:creationId xmlns:a16="http://schemas.microsoft.com/office/drawing/2014/main" id="{CF928E28-CB33-615F-8BD5-BE9824929C67}"/>
              </a:ext>
            </a:extLst>
          </p:cNvPr>
          <p:cNvSpPr txBox="1"/>
          <p:nvPr/>
        </p:nvSpPr>
        <p:spPr>
          <a:xfrm>
            <a:off x="515937" y="4095255"/>
            <a:ext cx="8288337" cy="338554"/>
          </a:xfrm>
          <a:prstGeom prst="rect">
            <a:avLst/>
          </a:prstGeom>
          <a:noFill/>
        </p:spPr>
        <p:txBody>
          <a:bodyPr wrap="square">
            <a:spAutoFit/>
          </a:bodyPr>
          <a:lstStyle/>
          <a:p>
            <a:r>
              <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hlinkClick r:id="rId3"/>
              </a:rPr>
              <a:t>https://www.cfsurrey.org.uk/fund/mental-health-scale-up-fund/</a:t>
            </a:r>
            <a:endParaRPr lang="en-GB" sz="1600">
              <a:solidFill>
                <a:srgbClr val="662E91"/>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1432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B6D526-0DB0-B8C3-AF98-EEC138A0AC79}"/>
              </a:ext>
            </a:extLst>
          </p:cNvPr>
          <p:cNvSpPr>
            <a:spLocks noGrp="1"/>
          </p:cNvSpPr>
          <p:nvPr>
            <p:ph type="dt" sz="half" idx="10"/>
          </p:nvPr>
        </p:nvSpPr>
        <p:spPr/>
        <p:txBody>
          <a:bodyPr/>
          <a:lstStyle/>
          <a:p>
            <a:fld id="{9A48D35F-970D-42E7-A249-AA105667AB1A}" type="datetime1">
              <a:rPr lang="en-GB" smtClean="0"/>
              <a:t>22/09/2023</a:t>
            </a:fld>
            <a:endParaRPr lang="en-US"/>
          </a:p>
        </p:txBody>
      </p:sp>
      <p:sp>
        <p:nvSpPr>
          <p:cNvPr id="3" name="Slide Number Placeholder 2">
            <a:extLst>
              <a:ext uri="{FF2B5EF4-FFF2-40B4-BE49-F238E27FC236}">
                <a16:creationId xmlns:a16="http://schemas.microsoft.com/office/drawing/2014/main" id="{973B4379-4CE6-BC93-538D-BA6F2EC828B5}"/>
              </a:ext>
            </a:extLst>
          </p:cNvPr>
          <p:cNvSpPr>
            <a:spLocks noGrp="1"/>
          </p:cNvSpPr>
          <p:nvPr>
            <p:ph type="sldNum" sz="quarter" idx="12"/>
          </p:nvPr>
        </p:nvSpPr>
        <p:spPr/>
        <p:txBody>
          <a:bodyPr/>
          <a:lstStyle/>
          <a:p>
            <a:fld id="{4E7405B4-230F-6A48-B171-23901E3BE971}" type="slidenum">
              <a:rPr lang="en-US" smtClean="0"/>
              <a:t>25</a:t>
            </a:fld>
            <a:endParaRPr lang="en-US"/>
          </a:p>
        </p:txBody>
      </p:sp>
      <p:sp>
        <p:nvSpPr>
          <p:cNvPr id="4" name="Title 3">
            <a:extLst>
              <a:ext uri="{FF2B5EF4-FFF2-40B4-BE49-F238E27FC236}">
                <a16:creationId xmlns:a16="http://schemas.microsoft.com/office/drawing/2014/main" id="{BB2F48AD-D146-1BFB-4165-48BCF0997012}"/>
              </a:ext>
            </a:extLst>
          </p:cNvPr>
          <p:cNvSpPr>
            <a:spLocks noGrp="1"/>
          </p:cNvSpPr>
          <p:nvPr>
            <p:ph type="ctrTitle"/>
          </p:nvPr>
        </p:nvSpPr>
        <p:spPr/>
        <p:txBody>
          <a:bodyPr/>
          <a:lstStyle/>
          <a:p>
            <a:r>
              <a:rPr lang="en-GB"/>
              <a:t>How to Apply	</a:t>
            </a:r>
          </a:p>
        </p:txBody>
      </p:sp>
      <p:sp>
        <p:nvSpPr>
          <p:cNvPr id="6" name="Text Placeholder 5">
            <a:extLst>
              <a:ext uri="{FF2B5EF4-FFF2-40B4-BE49-F238E27FC236}">
                <a16:creationId xmlns:a16="http://schemas.microsoft.com/office/drawing/2014/main" id="{8BBE7E32-754D-3B11-B806-6890B20ED1B2}"/>
              </a:ext>
            </a:extLst>
          </p:cNvPr>
          <p:cNvSpPr>
            <a:spLocks noGrp="1"/>
          </p:cNvSpPr>
          <p:nvPr>
            <p:ph type="body" sz="quarter" idx="14"/>
          </p:nvPr>
        </p:nvSpPr>
        <p:spPr/>
        <p:txBody>
          <a:bodyPr/>
          <a:lstStyle/>
          <a:p>
            <a:r>
              <a:rPr lang="en-GB"/>
              <a:t>CFS Grants Programme 2023</a:t>
            </a:r>
          </a:p>
        </p:txBody>
      </p:sp>
      <p:sp>
        <p:nvSpPr>
          <p:cNvPr id="7" name="Content Placeholder 1">
            <a:extLst>
              <a:ext uri="{FF2B5EF4-FFF2-40B4-BE49-F238E27FC236}">
                <a16:creationId xmlns:a16="http://schemas.microsoft.com/office/drawing/2014/main" id="{AC57F05F-9A9E-6A2F-A836-6C88E5FC6382}"/>
              </a:ext>
            </a:extLst>
          </p:cNvPr>
          <p:cNvSpPr txBox="1">
            <a:spLocks noGrp="1"/>
          </p:cNvSpPr>
          <p:nvPr>
            <p:ph sz="quarter" idx="13"/>
          </p:nvPr>
        </p:nvSpPr>
        <p:spPr>
          <a:xfrm>
            <a:off x="457200" y="1473200"/>
            <a:ext cx="8229600" cy="48641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GB" b="1">
                <a:solidFill>
                  <a:srgbClr val="7030A0"/>
                </a:solidFill>
              </a:rPr>
              <a:t>The first step is to make an </a:t>
            </a:r>
            <a:r>
              <a:rPr lang="en-GB" sz="2000" b="1">
                <a:solidFill>
                  <a:srgbClr val="7030A0"/>
                </a:solidFill>
              </a:rPr>
              <a:t>Expression of Interest</a:t>
            </a:r>
          </a:p>
          <a:p>
            <a:pPr marL="0" indent="0">
              <a:buNone/>
            </a:pPr>
            <a:endParaRPr lang="en-GB" sz="2000" b="1">
              <a:solidFill>
                <a:srgbClr val="7030A0"/>
              </a:solidFill>
            </a:endParaRPr>
          </a:p>
          <a:p>
            <a:pPr marL="0" indent="0">
              <a:buNone/>
            </a:pPr>
            <a:r>
              <a:rPr lang="en-GB" sz="1600">
                <a:hlinkClick r:id="rId3"/>
              </a:rPr>
              <a:t>https://www.cfsurrey.org.uk/makeanapplication/</a:t>
            </a:r>
            <a:endParaRPr lang="en-GB" sz="1600"/>
          </a:p>
          <a:p>
            <a:pPr marL="0" indent="0">
              <a:buNone/>
            </a:pPr>
            <a:endParaRPr lang="en-GB" b="1">
              <a:solidFill>
                <a:srgbClr val="7030A0"/>
              </a:solidFill>
            </a:endParaRPr>
          </a:p>
          <a:p>
            <a:pPr marL="0" indent="0">
              <a:buNone/>
            </a:pPr>
            <a:r>
              <a:rPr lang="en-GB" b="1">
                <a:solidFill>
                  <a:srgbClr val="7030A0"/>
                </a:solidFill>
              </a:rPr>
              <a:t>Help with your application</a:t>
            </a:r>
          </a:p>
          <a:p>
            <a:r>
              <a:rPr lang="en-GB">
                <a:solidFill>
                  <a:srgbClr val="642E8D"/>
                </a:solidFill>
              </a:rPr>
              <a:t>Talk to your local Voluntary Action</a:t>
            </a:r>
          </a:p>
          <a:p>
            <a:r>
              <a:rPr lang="en-GB">
                <a:solidFill>
                  <a:srgbClr val="642E8D"/>
                </a:solidFill>
              </a:rPr>
              <a:t>Sign up for a Q&amp;A session</a:t>
            </a:r>
          </a:p>
          <a:p>
            <a:pPr marL="0" indent="0">
              <a:buNone/>
            </a:pPr>
            <a:endParaRPr lang="en-GB">
              <a:solidFill>
                <a:srgbClr val="642E8D"/>
              </a:solidFill>
            </a:endParaRPr>
          </a:p>
          <a:p>
            <a:pPr marL="0" indent="0">
              <a:buNone/>
            </a:pPr>
            <a:r>
              <a:rPr lang="en-GB" b="1">
                <a:solidFill>
                  <a:srgbClr val="662E91"/>
                </a:solidFill>
                <a:ea typeface="+mj-ea"/>
              </a:rPr>
              <a:t>Keep in Touch</a:t>
            </a:r>
          </a:p>
          <a:p>
            <a:r>
              <a:rPr lang="en-GB">
                <a:solidFill>
                  <a:srgbClr val="642E8D"/>
                </a:solidFill>
              </a:rPr>
              <a:t>Sign up for the Grants bulletin</a:t>
            </a:r>
          </a:p>
          <a:p>
            <a:r>
              <a:rPr lang="en-GB">
                <a:solidFill>
                  <a:srgbClr val="642E8D"/>
                </a:solidFill>
              </a:rPr>
              <a:t>Check our website</a:t>
            </a:r>
          </a:p>
          <a:p>
            <a:r>
              <a:rPr lang="en-GB">
                <a:solidFill>
                  <a:srgbClr val="642E8D"/>
                </a:solidFill>
              </a:rPr>
              <a:t>Follow us on Social Media</a:t>
            </a:r>
          </a:p>
          <a:p>
            <a:r>
              <a:rPr lang="en-GB">
                <a:solidFill>
                  <a:srgbClr val="642E8D"/>
                </a:solidFill>
                <a:hlinkClick r:id="rId4"/>
              </a:rPr>
              <a:t>grants@cfsurrey.org.uk</a:t>
            </a:r>
            <a:r>
              <a:rPr lang="en-GB">
                <a:solidFill>
                  <a:srgbClr val="642E8D"/>
                </a:solidFill>
              </a:rPr>
              <a:t> </a:t>
            </a:r>
          </a:p>
        </p:txBody>
      </p:sp>
    </p:spTree>
    <p:extLst>
      <p:ext uri="{BB962C8B-B14F-4D97-AF65-F5344CB8AC3E}">
        <p14:creationId xmlns:p14="http://schemas.microsoft.com/office/powerpoint/2010/main" val="394469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9B2FAE-EDB9-41E0-B91D-38070EEF9AB7}"/>
              </a:ext>
            </a:extLst>
          </p:cNvPr>
          <p:cNvSpPr>
            <a:spLocks noGrp="1"/>
          </p:cNvSpPr>
          <p:nvPr>
            <p:ph sz="half" idx="2"/>
          </p:nvPr>
        </p:nvSpPr>
        <p:spPr>
          <a:xfrm>
            <a:off x="457200" y="4227364"/>
            <a:ext cx="4040188" cy="2092414"/>
          </a:xfrm>
        </p:spPr>
        <p:txBody>
          <a:bodyPr/>
          <a:lstStyle/>
          <a:p>
            <a:pPr>
              <a:buSzPct val="150000"/>
              <a:buFont typeface="Arial" panose="020B0604020202020204" pitchFamily="34" charset="0"/>
              <a:buChar char="•"/>
            </a:pPr>
            <a:r>
              <a:rPr lang="en-GB" dirty="0">
                <a:solidFill>
                  <a:srgbClr val="642E8D"/>
                </a:solidFill>
              </a:rPr>
              <a:t>We want to help</a:t>
            </a:r>
          </a:p>
          <a:p>
            <a:pPr>
              <a:buSzPct val="150000"/>
              <a:buFont typeface="Arial" panose="020B0604020202020204" pitchFamily="34" charset="0"/>
              <a:buChar char="•"/>
            </a:pPr>
            <a:r>
              <a:rPr lang="en-GB" dirty="0">
                <a:solidFill>
                  <a:srgbClr val="642E8D"/>
                </a:solidFill>
              </a:rPr>
              <a:t>We are looking for reasons to fund – not reasons to reject</a:t>
            </a:r>
          </a:p>
          <a:p>
            <a:pPr marL="0" indent="0">
              <a:buNone/>
            </a:pPr>
            <a:endParaRPr lang="en-GB" dirty="0"/>
          </a:p>
        </p:txBody>
      </p:sp>
      <p:sp>
        <p:nvSpPr>
          <p:cNvPr id="3" name="Content Placeholder 2">
            <a:extLst>
              <a:ext uri="{FF2B5EF4-FFF2-40B4-BE49-F238E27FC236}">
                <a16:creationId xmlns:a16="http://schemas.microsoft.com/office/drawing/2014/main" id="{2E1072C7-AE13-4018-BC32-96C5228DF70B}"/>
              </a:ext>
            </a:extLst>
          </p:cNvPr>
          <p:cNvSpPr>
            <a:spLocks noGrp="1"/>
          </p:cNvSpPr>
          <p:nvPr>
            <p:ph sz="quarter" idx="4"/>
          </p:nvPr>
        </p:nvSpPr>
        <p:spPr>
          <a:xfrm>
            <a:off x="4645025" y="4227363"/>
            <a:ext cx="4041775" cy="2092415"/>
          </a:xfrm>
        </p:spPr>
        <p:txBody>
          <a:bodyPr/>
          <a:lstStyle/>
          <a:p>
            <a:pPr>
              <a:buSzPct val="150000"/>
              <a:buFont typeface="Arial" panose="020B0604020202020204" pitchFamily="34" charset="0"/>
              <a:buChar char="•"/>
            </a:pPr>
            <a:r>
              <a:rPr lang="en-GB" dirty="0">
                <a:solidFill>
                  <a:srgbClr val="642E8D"/>
                </a:solidFill>
              </a:rPr>
              <a:t>One application – many funds</a:t>
            </a:r>
          </a:p>
          <a:p>
            <a:pPr>
              <a:buSzPct val="150000"/>
              <a:buFont typeface="Arial" panose="020B0604020202020204" pitchFamily="34" charset="0"/>
              <a:buChar char="•"/>
            </a:pPr>
            <a:r>
              <a:rPr lang="en-GB" dirty="0">
                <a:solidFill>
                  <a:srgbClr val="642E8D"/>
                </a:solidFill>
              </a:rPr>
              <a:t>Broad range of interests</a:t>
            </a:r>
          </a:p>
          <a:p>
            <a:pPr>
              <a:buSzPct val="150000"/>
              <a:buFont typeface="Arial" panose="020B0604020202020204" pitchFamily="34" charset="0"/>
              <a:buChar char="•"/>
            </a:pPr>
            <a:r>
              <a:rPr lang="en-GB" spc="10" dirty="0">
                <a:solidFill>
                  <a:srgbClr val="642E8D"/>
                </a:solidFill>
              </a:rPr>
              <a:t>Mission to encourage Philanthropy</a:t>
            </a:r>
            <a:endParaRPr lang="en-GB" dirty="0">
              <a:solidFill>
                <a:srgbClr val="642E8D"/>
              </a:solidFill>
            </a:endParaRPr>
          </a:p>
          <a:p>
            <a:endParaRPr lang="en-GB" dirty="0"/>
          </a:p>
        </p:txBody>
      </p:sp>
      <p:sp>
        <p:nvSpPr>
          <p:cNvPr id="4" name="Date Placeholder 3">
            <a:extLst>
              <a:ext uri="{FF2B5EF4-FFF2-40B4-BE49-F238E27FC236}">
                <a16:creationId xmlns:a16="http://schemas.microsoft.com/office/drawing/2014/main" id="{470B7373-2401-4F2E-A618-0245A6E620C1}"/>
              </a:ext>
            </a:extLst>
          </p:cNvPr>
          <p:cNvSpPr>
            <a:spLocks noGrp="1"/>
          </p:cNvSpPr>
          <p:nvPr>
            <p:ph type="dt" sz="half" idx="10"/>
          </p:nvPr>
        </p:nvSpPr>
        <p:spPr/>
        <p:txBody>
          <a:bodyPr/>
          <a:lstStyle/>
          <a:p>
            <a:fld id="{89AB2F01-B7B0-504E-A90C-0B2425D6A0A1}" type="datetime1">
              <a:rPr lang="en-GB" smtClean="0"/>
              <a:t>22/09/2023</a:t>
            </a:fld>
            <a:endParaRPr lang="en-US"/>
          </a:p>
        </p:txBody>
      </p:sp>
      <p:sp>
        <p:nvSpPr>
          <p:cNvPr id="5" name="Slide Number Placeholder 4">
            <a:extLst>
              <a:ext uri="{FF2B5EF4-FFF2-40B4-BE49-F238E27FC236}">
                <a16:creationId xmlns:a16="http://schemas.microsoft.com/office/drawing/2014/main" id="{6CFF1861-0208-4BB7-9133-2991F23D3A4D}"/>
              </a:ext>
            </a:extLst>
          </p:cNvPr>
          <p:cNvSpPr>
            <a:spLocks noGrp="1"/>
          </p:cNvSpPr>
          <p:nvPr>
            <p:ph type="sldNum" sz="quarter" idx="12"/>
          </p:nvPr>
        </p:nvSpPr>
        <p:spPr/>
        <p:txBody>
          <a:bodyPr/>
          <a:lstStyle/>
          <a:p>
            <a:fld id="{4E7405B4-230F-6A48-B171-23901E3BE971}" type="slidenum">
              <a:rPr lang="en-US" smtClean="0"/>
              <a:t>3</a:t>
            </a:fld>
            <a:endParaRPr lang="en-US"/>
          </a:p>
        </p:txBody>
      </p:sp>
      <p:sp>
        <p:nvSpPr>
          <p:cNvPr id="6" name="Text Placeholder 5">
            <a:extLst>
              <a:ext uri="{FF2B5EF4-FFF2-40B4-BE49-F238E27FC236}">
                <a16:creationId xmlns:a16="http://schemas.microsoft.com/office/drawing/2014/main" id="{FDC0E38F-5131-4254-BB00-84F3F8464DF0}"/>
              </a:ext>
            </a:extLst>
          </p:cNvPr>
          <p:cNvSpPr>
            <a:spLocks noGrp="1"/>
          </p:cNvSpPr>
          <p:nvPr>
            <p:ph type="body" sz="quarter" idx="14"/>
          </p:nvPr>
        </p:nvSpPr>
        <p:spPr/>
        <p:txBody>
          <a:bodyPr/>
          <a:lstStyle/>
          <a:p>
            <a:r>
              <a:rPr lang="en-GB" dirty="0"/>
              <a:t>CFS Grants Programme 2023</a:t>
            </a:r>
          </a:p>
        </p:txBody>
      </p:sp>
      <p:sp>
        <p:nvSpPr>
          <p:cNvPr id="7" name="Text Placeholder 6">
            <a:extLst>
              <a:ext uri="{FF2B5EF4-FFF2-40B4-BE49-F238E27FC236}">
                <a16:creationId xmlns:a16="http://schemas.microsoft.com/office/drawing/2014/main" id="{6A730F76-D16A-4C4F-934E-834735F575EC}"/>
              </a:ext>
            </a:extLst>
          </p:cNvPr>
          <p:cNvSpPr>
            <a:spLocks noGrp="1"/>
          </p:cNvSpPr>
          <p:nvPr>
            <p:ph type="body" sz="quarter" idx="15"/>
          </p:nvPr>
        </p:nvSpPr>
        <p:spPr>
          <a:xfrm>
            <a:off x="457200" y="3750363"/>
            <a:ext cx="4040188" cy="468312"/>
          </a:xfrm>
        </p:spPr>
        <p:txBody>
          <a:bodyPr>
            <a:normAutofit/>
          </a:bodyPr>
          <a:lstStyle/>
          <a:p>
            <a:r>
              <a:rPr lang="en-GB" dirty="0"/>
              <a:t>How are we the same?</a:t>
            </a:r>
          </a:p>
        </p:txBody>
      </p:sp>
      <p:sp>
        <p:nvSpPr>
          <p:cNvPr id="8" name="Text Placeholder 7">
            <a:extLst>
              <a:ext uri="{FF2B5EF4-FFF2-40B4-BE49-F238E27FC236}">
                <a16:creationId xmlns:a16="http://schemas.microsoft.com/office/drawing/2014/main" id="{2BC06297-781D-419B-9202-C012B6A07802}"/>
              </a:ext>
            </a:extLst>
          </p:cNvPr>
          <p:cNvSpPr>
            <a:spLocks noGrp="1"/>
          </p:cNvSpPr>
          <p:nvPr>
            <p:ph type="body" sz="quarter" idx="16"/>
          </p:nvPr>
        </p:nvSpPr>
        <p:spPr>
          <a:xfrm>
            <a:off x="4644008" y="3750363"/>
            <a:ext cx="4040188" cy="468312"/>
          </a:xfrm>
        </p:spPr>
        <p:txBody>
          <a:bodyPr>
            <a:normAutofit/>
          </a:bodyPr>
          <a:lstStyle/>
          <a:p>
            <a:r>
              <a:rPr lang="en-GB" dirty="0"/>
              <a:t>How are we different?</a:t>
            </a:r>
          </a:p>
          <a:p>
            <a:endParaRPr lang="en-GB" dirty="0"/>
          </a:p>
        </p:txBody>
      </p:sp>
      <p:sp>
        <p:nvSpPr>
          <p:cNvPr id="9" name="Title 3">
            <a:extLst>
              <a:ext uri="{FF2B5EF4-FFF2-40B4-BE49-F238E27FC236}">
                <a16:creationId xmlns:a16="http://schemas.microsoft.com/office/drawing/2014/main" id="{BDEF759C-A336-4E1D-8BEC-AF7C482FAD10}"/>
              </a:ext>
            </a:extLst>
          </p:cNvPr>
          <p:cNvSpPr txBox="1">
            <a:spLocks/>
          </p:cNvSpPr>
          <p:nvPr/>
        </p:nvSpPr>
        <p:spPr>
          <a:xfrm>
            <a:off x="457200" y="995588"/>
            <a:ext cx="8229600" cy="477000"/>
          </a:xfrm>
          <a:prstGeom prst="rect">
            <a:avLst/>
          </a:prstGeom>
        </p:spPr>
        <p:txBody>
          <a:bodyPr/>
          <a:lstStyle>
            <a:lvl1pPr algn="l" defTabSz="457200" rtl="0" eaLnBrk="1" latinLnBrk="0" hangingPunct="1">
              <a:spcBef>
                <a:spcPct val="0"/>
              </a:spcBef>
              <a:buNone/>
              <a:defRPr sz="2000" b="1" kern="1200">
                <a:solidFill>
                  <a:schemeClr val="bg1"/>
                </a:solidFill>
                <a:latin typeface="Arial"/>
                <a:ea typeface="+mj-ea"/>
                <a:cs typeface="Arial"/>
              </a:defRPr>
            </a:lvl1pPr>
          </a:lstStyle>
          <a:p>
            <a:r>
              <a:rPr lang="en-GB" dirty="0">
                <a:solidFill>
                  <a:srgbClr val="662E91"/>
                </a:solidFill>
              </a:rPr>
              <a:t>What is Community Foundation for Surrey? </a:t>
            </a:r>
            <a:r>
              <a:rPr lang="en-GB" dirty="0"/>
              <a:t>Community Foundation </a:t>
            </a:r>
          </a:p>
        </p:txBody>
      </p:sp>
      <p:sp>
        <p:nvSpPr>
          <p:cNvPr id="10" name="Content Placeholder 4">
            <a:extLst>
              <a:ext uri="{FF2B5EF4-FFF2-40B4-BE49-F238E27FC236}">
                <a16:creationId xmlns:a16="http://schemas.microsoft.com/office/drawing/2014/main" id="{1A020FAE-9315-4F87-BD34-596C350FABD1}"/>
              </a:ext>
            </a:extLst>
          </p:cNvPr>
          <p:cNvSpPr txBox="1">
            <a:spLocks/>
          </p:cNvSpPr>
          <p:nvPr/>
        </p:nvSpPr>
        <p:spPr>
          <a:xfrm>
            <a:off x="457200" y="1472589"/>
            <a:ext cx="8229600" cy="2746086"/>
          </a:xfrm>
          <a:prstGeom prst="rect">
            <a:avLst/>
          </a:prstGeom>
        </p:spPr>
        <p:txBody>
          <a:bodyPr/>
          <a:lstStyle>
            <a:lvl1pPr marL="342900" indent="-3429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Font typeface="Arial" panose="020B0604020202020204" pitchFamily="34" charset="0"/>
              <a:buChar char="•"/>
            </a:pPr>
            <a:r>
              <a:rPr lang="en-GB" spc="10" dirty="0">
                <a:solidFill>
                  <a:srgbClr val="642E8D"/>
                </a:solidFill>
              </a:rPr>
              <a:t>Local Place based funder</a:t>
            </a:r>
          </a:p>
          <a:p>
            <a:pPr>
              <a:lnSpc>
                <a:spcPct val="150000"/>
              </a:lnSpc>
              <a:buFont typeface="Arial" panose="020B0604020202020204" pitchFamily="34" charset="0"/>
              <a:buChar char="•"/>
            </a:pPr>
            <a:r>
              <a:rPr lang="en-GB" spc="10" dirty="0">
                <a:solidFill>
                  <a:srgbClr val="642E8D"/>
                </a:solidFill>
              </a:rPr>
              <a:t>Generalist Funder</a:t>
            </a:r>
          </a:p>
          <a:p>
            <a:pPr>
              <a:lnSpc>
                <a:spcPct val="150000"/>
              </a:lnSpc>
              <a:buFont typeface="Arial" panose="020B0604020202020204" pitchFamily="34" charset="0"/>
              <a:buChar char="•"/>
            </a:pPr>
            <a:r>
              <a:rPr lang="en-GB" spc="10" dirty="0">
                <a:solidFill>
                  <a:srgbClr val="642E8D"/>
                </a:solidFill>
              </a:rPr>
              <a:t>Work with local donors to encourage giving to local causes</a:t>
            </a:r>
          </a:p>
          <a:p>
            <a:pPr>
              <a:lnSpc>
                <a:spcPct val="150000"/>
              </a:lnSpc>
              <a:buFont typeface="Arial" panose="020B0604020202020204" pitchFamily="34" charset="0"/>
              <a:buChar char="•"/>
            </a:pPr>
            <a:r>
              <a:rPr lang="en-GB" spc="10" dirty="0">
                <a:solidFill>
                  <a:srgbClr val="642E8D"/>
                </a:solidFill>
              </a:rPr>
              <a:t>Here for the smaller, local groups </a:t>
            </a:r>
          </a:p>
        </p:txBody>
      </p:sp>
    </p:spTree>
    <p:extLst>
      <p:ext uri="{BB962C8B-B14F-4D97-AF65-F5344CB8AC3E}">
        <p14:creationId xmlns:p14="http://schemas.microsoft.com/office/powerpoint/2010/main" val="282944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9B2FAE-EDB9-41E0-B91D-38070EEF9AB7}"/>
              </a:ext>
            </a:extLst>
          </p:cNvPr>
          <p:cNvSpPr>
            <a:spLocks noGrp="1"/>
          </p:cNvSpPr>
          <p:nvPr>
            <p:ph sz="half" idx="2"/>
          </p:nvPr>
        </p:nvSpPr>
        <p:spPr>
          <a:xfrm>
            <a:off x="457200" y="4227364"/>
            <a:ext cx="4040188" cy="2092414"/>
          </a:xfrm>
        </p:spPr>
        <p:txBody>
          <a:bodyPr/>
          <a:lstStyle/>
          <a:p>
            <a:pPr>
              <a:buSzPct val="150000"/>
              <a:buFont typeface="Arial" panose="020B0604020202020204" pitchFamily="34" charset="0"/>
              <a:buChar char="•"/>
            </a:pPr>
            <a:r>
              <a:rPr lang="en-GB" dirty="0">
                <a:solidFill>
                  <a:srgbClr val="642E8D"/>
                </a:solidFill>
              </a:rPr>
              <a:t>We want to help</a:t>
            </a:r>
          </a:p>
          <a:p>
            <a:pPr>
              <a:buSzPct val="150000"/>
              <a:buFont typeface="Arial" panose="020B0604020202020204" pitchFamily="34" charset="0"/>
              <a:buChar char="•"/>
            </a:pPr>
            <a:r>
              <a:rPr lang="en-GB" dirty="0">
                <a:solidFill>
                  <a:srgbClr val="642E8D"/>
                </a:solidFill>
              </a:rPr>
              <a:t>We are looking for reasons to fund – not reasons to reject</a:t>
            </a:r>
          </a:p>
          <a:p>
            <a:pPr marL="0" indent="0">
              <a:buNone/>
            </a:pPr>
            <a:endParaRPr lang="en-GB" dirty="0"/>
          </a:p>
        </p:txBody>
      </p:sp>
      <p:sp>
        <p:nvSpPr>
          <p:cNvPr id="3" name="Content Placeholder 2">
            <a:extLst>
              <a:ext uri="{FF2B5EF4-FFF2-40B4-BE49-F238E27FC236}">
                <a16:creationId xmlns:a16="http://schemas.microsoft.com/office/drawing/2014/main" id="{2E1072C7-AE13-4018-BC32-96C5228DF70B}"/>
              </a:ext>
            </a:extLst>
          </p:cNvPr>
          <p:cNvSpPr>
            <a:spLocks noGrp="1"/>
          </p:cNvSpPr>
          <p:nvPr>
            <p:ph sz="quarter" idx="4"/>
          </p:nvPr>
        </p:nvSpPr>
        <p:spPr>
          <a:xfrm>
            <a:off x="4645025" y="4227363"/>
            <a:ext cx="4041775" cy="2092415"/>
          </a:xfrm>
        </p:spPr>
        <p:txBody>
          <a:bodyPr/>
          <a:lstStyle/>
          <a:p>
            <a:pPr>
              <a:buSzPct val="150000"/>
              <a:buFont typeface="Arial" panose="020B0604020202020204" pitchFamily="34" charset="0"/>
              <a:buChar char="•"/>
            </a:pPr>
            <a:r>
              <a:rPr lang="en-GB" dirty="0">
                <a:solidFill>
                  <a:srgbClr val="642E8D"/>
                </a:solidFill>
              </a:rPr>
              <a:t>One application – many funds</a:t>
            </a:r>
          </a:p>
          <a:p>
            <a:pPr>
              <a:buSzPct val="150000"/>
              <a:buFont typeface="Arial" panose="020B0604020202020204" pitchFamily="34" charset="0"/>
              <a:buChar char="•"/>
            </a:pPr>
            <a:r>
              <a:rPr lang="en-GB" dirty="0">
                <a:solidFill>
                  <a:srgbClr val="642E8D"/>
                </a:solidFill>
              </a:rPr>
              <a:t>Broad range of interests</a:t>
            </a:r>
          </a:p>
          <a:p>
            <a:pPr>
              <a:buSzPct val="150000"/>
              <a:buFont typeface="Arial" panose="020B0604020202020204" pitchFamily="34" charset="0"/>
              <a:buChar char="•"/>
            </a:pPr>
            <a:r>
              <a:rPr lang="en-GB" spc="10" dirty="0">
                <a:solidFill>
                  <a:srgbClr val="642E8D"/>
                </a:solidFill>
              </a:rPr>
              <a:t>Mission to encourage Philanthropy</a:t>
            </a:r>
            <a:endParaRPr lang="en-GB" dirty="0">
              <a:solidFill>
                <a:srgbClr val="642E8D"/>
              </a:solidFill>
            </a:endParaRPr>
          </a:p>
          <a:p>
            <a:endParaRPr lang="en-GB" dirty="0"/>
          </a:p>
        </p:txBody>
      </p:sp>
      <p:sp>
        <p:nvSpPr>
          <p:cNvPr id="4" name="Date Placeholder 3">
            <a:extLst>
              <a:ext uri="{FF2B5EF4-FFF2-40B4-BE49-F238E27FC236}">
                <a16:creationId xmlns:a16="http://schemas.microsoft.com/office/drawing/2014/main" id="{470B7373-2401-4F2E-A618-0245A6E620C1}"/>
              </a:ext>
            </a:extLst>
          </p:cNvPr>
          <p:cNvSpPr>
            <a:spLocks noGrp="1"/>
          </p:cNvSpPr>
          <p:nvPr>
            <p:ph type="dt" sz="half" idx="10"/>
          </p:nvPr>
        </p:nvSpPr>
        <p:spPr/>
        <p:txBody>
          <a:bodyPr/>
          <a:lstStyle/>
          <a:p>
            <a:fld id="{89AB2F01-B7B0-504E-A90C-0B2425D6A0A1}" type="datetime1">
              <a:rPr lang="en-GB" smtClean="0"/>
              <a:t>22/09/2023</a:t>
            </a:fld>
            <a:endParaRPr lang="en-US"/>
          </a:p>
        </p:txBody>
      </p:sp>
      <p:sp>
        <p:nvSpPr>
          <p:cNvPr id="5" name="Slide Number Placeholder 4">
            <a:extLst>
              <a:ext uri="{FF2B5EF4-FFF2-40B4-BE49-F238E27FC236}">
                <a16:creationId xmlns:a16="http://schemas.microsoft.com/office/drawing/2014/main" id="{6CFF1861-0208-4BB7-9133-2991F23D3A4D}"/>
              </a:ext>
            </a:extLst>
          </p:cNvPr>
          <p:cNvSpPr>
            <a:spLocks noGrp="1"/>
          </p:cNvSpPr>
          <p:nvPr>
            <p:ph type="sldNum" sz="quarter" idx="12"/>
          </p:nvPr>
        </p:nvSpPr>
        <p:spPr/>
        <p:txBody>
          <a:bodyPr/>
          <a:lstStyle/>
          <a:p>
            <a:fld id="{4E7405B4-230F-6A48-B171-23901E3BE971}" type="slidenum">
              <a:rPr lang="en-US" smtClean="0"/>
              <a:t>4</a:t>
            </a:fld>
            <a:endParaRPr lang="en-US"/>
          </a:p>
        </p:txBody>
      </p:sp>
      <p:sp>
        <p:nvSpPr>
          <p:cNvPr id="6" name="Text Placeholder 5">
            <a:extLst>
              <a:ext uri="{FF2B5EF4-FFF2-40B4-BE49-F238E27FC236}">
                <a16:creationId xmlns:a16="http://schemas.microsoft.com/office/drawing/2014/main" id="{FDC0E38F-5131-4254-BB00-84F3F8464DF0}"/>
              </a:ext>
            </a:extLst>
          </p:cNvPr>
          <p:cNvSpPr>
            <a:spLocks noGrp="1"/>
          </p:cNvSpPr>
          <p:nvPr>
            <p:ph type="body" sz="quarter" idx="14"/>
          </p:nvPr>
        </p:nvSpPr>
        <p:spPr/>
        <p:txBody>
          <a:bodyPr/>
          <a:lstStyle/>
          <a:p>
            <a:r>
              <a:rPr lang="en-GB" dirty="0"/>
              <a:t>CFS Grants Programme 2023</a:t>
            </a:r>
          </a:p>
        </p:txBody>
      </p:sp>
      <p:sp>
        <p:nvSpPr>
          <p:cNvPr id="7" name="Text Placeholder 6">
            <a:extLst>
              <a:ext uri="{FF2B5EF4-FFF2-40B4-BE49-F238E27FC236}">
                <a16:creationId xmlns:a16="http://schemas.microsoft.com/office/drawing/2014/main" id="{6A730F76-D16A-4C4F-934E-834735F575EC}"/>
              </a:ext>
            </a:extLst>
          </p:cNvPr>
          <p:cNvSpPr>
            <a:spLocks noGrp="1"/>
          </p:cNvSpPr>
          <p:nvPr>
            <p:ph type="body" sz="quarter" idx="15"/>
          </p:nvPr>
        </p:nvSpPr>
        <p:spPr>
          <a:xfrm>
            <a:off x="457200" y="3750363"/>
            <a:ext cx="4040188" cy="468312"/>
          </a:xfrm>
        </p:spPr>
        <p:txBody>
          <a:bodyPr>
            <a:normAutofit/>
          </a:bodyPr>
          <a:lstStyle/>
          <a:p>
            <a:r>
              <a:rPr lang="en-GB" dirty="0"/>
              <a:t>How are we the same?</a:t>
            </a:r>
          </a:p>
        </p:txBody>
      </p:sp>
      <p:sp>
        <p:nvSpPr>
          <p:cNvPr id="8" name="Text Placeholder 7">
            <a:extLst>
              <a:ext uri="{FF2B5EF4-FFF2-40B4-BE49-F238E27FC236}">
                <a16:creationId xmlns:a16="http://schemas.microsoft.com/office/drawing/2014/main" id="{2BC06297-781D-419B-9202-C012B6A07802}"/>
              </a:ext>
            </a:extLst>
          </p:cNvPr>
          <p:cNvSpPr>
            <a:spLocks noGrp="1"/>
          </p:cNvSpPr>
          <p:nvPr>
            <p:ph type="body" sz="quarter" idx="16"/>
          </p:nvPr>
        </p:nvSpPr>
        <p:spPr>
          <a:xfrm>
            <a:off x="4644008" y="3750363"/>
            <a:ext cx="4040188" cy="468312"/>
          </a:xfrm>
        </p:spPr>
        <p:txBody>
          <a:bodyPr>
            <a:normAutofit/>
          </a:bodyPr>
          <a:lstStyle/>
          <a:p>
            <a:r>
              <a:rPr lang="en-GB" dirty="0"/>
              <a:t>How are we different?</a:t>
            </a:r>
          </a:p>
          <a:p>
            <a:endParaRPr lang="en-GB" dirty="0"/>
          </a:p>
        </p:txBody>
      </p:sp>
      <p:sp>
        <p:nvSpPr>
          <p:cNvPr id="9" name="Title 3">
            <a:extLst>
              <a:ext uri="{FF2B5EF4-FFF2-40B4-BE49-F238E27FC236}">
                <a16:creationId xmlns:a16="http://schemas.microsoft.com/office/drawing/2014/main" id="{BDEF759C-A336-4E1D-8BEC-AF7C482FAD10}"/>
              </a:ext>
            </a:extLst>
          </p:cNvPr>
          <p:cNvSpPr txBox="1">
            <a:spLocks/>
          </p:cNvSpPr>
          <p:nvPr/>
        </p:nvSpPr>
        <p:spPr>
          <a:xfrm>
            <a:off x="457200" y="995588"/>
            <a:ext cx="8229600" cy="477000"/>
          </a:xfrm>
          <a:prstGeom prst="rect">
            <a:avLst/>
          </a:prstGeom>
        </p:spPr>
        <p:txBody>
          <a:bodyPr/>
          <a:lstStyle>
            <a:lvl1pPr algn="l" defTabSz="457200" rtl="0" eaLnBrk="1" latinLnBrk="0" hangingPunct="1">
              <a:spcBef>
                <a:spcPct val="0"/>
              </a:spcBef>
              <a:buNone/>
              <a:defRPr sz="2000" b="1" kern="1200">
                <a:solidFill>
                  <a:schemeClr val="bg1"/>
                </a:solidFill>
                <a:latin typeface="Arial"/>
                <a:ea typeface="+mj-ea"/>
                <a:cs typeface="Arial"/>
              </a:defRPr>
            </a:lvl1pPr>
          </a:lstStyle>
          <a:p>
            <a:r>
              <a:rPr lang="en-GB" dirty="0">
                <a:solidFill>
                  <a:srgbClr val="662E91"/>
                </a:solidFill>
              </a:rPr>
              <a:t>What is Community Foundation for Surrey? </a:t>
            </a:r>
            <a:r>
              <a:rPr lang="en-GB" dirty="0"/>
              <a:t>Community Foundation </a:t>
            </a:r>
          </a:p>
        </p:txBody>
      </p:sp>
      <p:sp>
        <p:nvSpPr>
          <p:cNvPr id="10" name="Content Placeholder 4">
            <a:extLst>
              <a:ext uri="{FF2B5EF4-FFF2-40B4-BE49-F238E27FC236}">
                <a16:creationId xmlns:a16="http://schemas.microsoft.com/office/drawing/2014/main" id="{1A020FAE-9315-4F87-BD34-596C350FABD1}"/>
              </a:ext>
            </a:extLst>
          </p:cNvPr>
          <p:cNvSpPr txBox="1">
            <a:spLocks/>
          </p:cNvSpPr>
          <p:nvPr/>
        </p:nvSpPr>
        <p:spPr>
          <a:xfrm>
            <a:off x="457200" y="1472589"/>
            <a:ext cx="8229600" cy="2746086"/>
          </a:xfrm>
          <a:prstGeom prst="rect">
            <a:avLst/>
          </a:prstGeom>
        </p:spPr>
        <p:txBody>
          <a:bodyPr/>
          <a:lstStyle>
            <a:lvl1pPr marL="342900" indent="-3429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Clr>
                <a:srgbClr val="662E91"/>
              </a:buClr>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Font typeface="Arial" panose="020B0604020202020204" pitchFamily="34" charset="0"/>
              <a:buChar char="•"/>
            </a:pPr>
            <a:r>
              <a:rPr lang="en-GB" spc="10" dirty="0">
                <a:solidFill>
                  <a:srgbClr val="642E8D"/>
                </a:solidFill>
              </a:rPr>
              <a:t>Local Place based funder</a:t>
            </a:r>
          </a:p>
          <a:p>
            <a:pPr>
              <a:lnSpc>
                <a:spcPct val="150000"/>
              </a:lnSpc>
              <a:buFont typeface="Arial" panose="020B0604020202020204" pitchFamily="34" charset="0"/>
              <a:buChar char="•"/>
            </a:pPr>
            <a:r>
              <a:rPr lang="en-GB" spc="10" dirty="0">
                <a:solidFill>
                  <a:srgbClr val="642E8D"/>
                </a:solidFill>
              </a:rPr>
              <a:t>Generalist Funder</a:t>
            </a:r>
          </a:p>
          <a:p>
            <a:pPr>
              <a:lnSpc>
                <a:spcPct val="150000"/>
              </a:lnSpc>
              <a:buFont typeface="Arial" panose="020B0604020202020204" pitchFamily="34" charset="0"/>
              <a:buChar char="•"/>
            </a:pPr>
            <a:r>
              <a:rPr lang="en-GB" spc="10" dirty="0">
                <a:solidFill>
                  <a:srgbClr val="642E8D"/>
                </a:solidFill>
              </a:rPr>
              <a:t>Work with local donors to encourage giving to local causes</a:t>
            </a:r>
          </a:p>
          <a:p>
            <a:pPr>
              <a:lnSpc>
                <a:spcPct val="150000"/>
              </a:lnSpc>
              <a:buFont typeface="Arial" panose="020B0604020202020204" pitchFamily="34" charset="0"/>
              <a:buChar char="•"/>
            </a:pPr>
            <a:r>
              <a:rPr lang="en-GB" spc="10" dirty="0">
                <a:solidFill>
                  <a:srgbClr val="642E8D"/>
                </a:solidFill>
              </a:rPr>
              <a:t>Here for the smaller, local groups </a:t>
            </a:r>
          </a:p>
        </p:txBody>
      </p:sp>
    </p:spTree>
    <p:extLst>
      <p:ext uri="{BB962C8B-B14F-4D97-AF65-F5344CB8AC3E}">
        <p14:creationId xmlns:p14="http://schemas.microsoft.com/office/powerpoint/2010/main" val="348680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3"/>
          </p:nvPr>
        </p:nvGraphicFramePr>
        <p:xfrm>
          <a:off x="763930" y="1194465"/>
          <a:ext cx="7922870" cy="51428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p:cNvSpPr>
            <a:spLocks noGrp="1"/>
          </p:cNvSpPr>
          <p:nvPr>
            <p:ph type="dt" sz="half" idx="10"/>
          </p:nvPr>
        </p:nvSpPr>
        <p:spPr/>
        <p:txBody>
          <a:bodyPr/>
          <a:lstStyle/>
          <a:p>
            <a:fld id="{A1A7FD2F-64D5-2C48-ACF5-F8C693526D63}" type="datetime1">
              <a:rPr lang="en-GB" smtClean="0"/>
              <a:t>22/09/2023</a:t>
            </a:fld>
            <a:endParaRPr lang="en-US" dirty="0"/>
          </a:p>
        </p:txBody>
      </p:sp>
      <p:sp>
        <p:nvSpPr>
          <p:cNvPr id="4" name="Slide Number Placeholder 3"/>
          <p:cNvSpPr>
            <a:spLocks noGrp="1"/>
          </p:cNvSpPr>
          <p:nvPr>
            <p:ph type="sldNum" sz="quarter" idx="12"/>
          </p:nvPr>
        </p:nvSpPr>
        <p:spPr/>
        <p:txBody>
          <a:bodyPr/>
          <a:lstStyle/>
          <a:p>
            <a:fld id="{4E7405B4-230F-6A48-B171-23901E3BE971}" type="slidenum">
              <a:rPr lang="en-US" smtClean="0"/>
              <a:t>5</a:t>
            </a:fld>
            <a:endParaRPr lang="en-US"/>
          </a:p>
        </p:txBody>
      </p:sp>
      <p:sp>
        <p:nvSpPr>
          <p:cNvPr id="5" name="Text Placeholder 4"/>
          <p:cNvSpPr>
            <a:spLocks noGrp="1"/>
          </p:cNvSpPr>
          <p:nvPr>
            <p:ph type="body" sz="quarter" idx="14"/>
          </p:nvPr>
        </p:nvSpPr>
        <p:spPr/>
        <p:txBody>
          <a:bodyPr/>
          <a:lstStyle/>
          <a:p>
            <a:r>
              <a:rPr lang="en-GB" dirty="0"/>
              <a:t>CFS Grants Programme 2023</a:t>
            </a:r>
          </a:p>
        </p:txBody>
      </p:sp>
      <p:sp>
        <p:nvSpPr>
          <p:cNvPr id="7" name="TextBox 6"/>
          <p:cNvSpPr txBox="1"/>
          <p:nvPr/>
        </p:nvSpPr>
        <p:spPr>
          <a:xfrm>
            <a:off x="6553200" y="4726112"/>
            <a:ext cx="1922980" cy="1446550"/>
          </a:xfrm>
          <a:prstGeom prst="rect">
            <a:avLst/>
          </a:prstGeom>
          <a:noFill/>
        </p:spPr>
        <p:txBody>
          <a:bodyPr wrap="square" rtlCol="0">
            <a:spAutoFit/>
          </a:bodyPr>
          <a:lstStyle/>
          <a:p>
            <a:pPr algn="ctr"/>
            <a:r>
              <a:rPr lang="en-GB" sz="4400" b="1" dirty="0">
                <a:solidFill>
                  <a:srgbClr val="B10058"/>
                </a:solidFill>
                <a:latin typeface="Arial" panose="020B0604020202020204" pitchFamily="34" charset="0"/>
                <a:cs typeface="Arial" panose="020B0604020202020204" pitchFamily="34" charset="0"/>
              </a:rPr>
              <a:t>85+ Funds</a:t>
            </a:r>
            <a:endParaRPr lang="en-US" sz="4400" b="1" dirty="0">
              <a:solidFill>
                <a:srgbClr val="B10058"/>
              </a:solidFill>
              <a:latin typeface="Arial" panose="020B0604020202020204" pitchFamily="34" charset="0"/>
              <a:cs typeface="Arial" panose="020B0604020202020204" pitchFamily="34" charset="0"/>
            </a:endParaRPr>
          </a:p>
        </p:txBody>
      </p:sp>
      <p:sp>
        <p:nvSpPr>
          <p:cNvPr id="2" name="TextBox 1"/>
          <p:cNvSpPr txBox="1"/>
          <p:nvPr/>
        </p:nvSpPr>
        <p:spPr>
          <a:xfrm>
            <a:off x="7054620" y="2967335"/>
            <a:ext cx="2075380" cy="461665"/>
          </a:xfrm>
          <a:prstGeom prst="rect">
            <a:avLst/>
          </a:prstGeom>
          <a:noFill/>
        </p:spPr>
        <p:txBody>
          <a:bodyPr wrap="square" rtlCol="0">
            <a:spAutoFit/>
          </a:bodyPr>
          <a:lstStyle/>
          <a:p>
            <a:r>
              <a:rPr lang="en-GB" sz="2400" b="1" dirty="0">
                <a:solidFill>
                  <a:srgbClr val="B10058"/>
                </a:solidFill>
                <a:latin typeface="Arial" panose="020B0604020202020204" pitchFamily="34" charset="0"/>
                <a:cs typeface="Arial" panose="020B0604020202020204" pitchFamily="34" charset="0"/>
              </a:rPr>
              <a:t>Arts</a:t>
            </a:r>
            <a:endParaRPr lang="en-US" sz="2400" b="1" dirty="0">
              <a:solidFill>
                <a:srgbClr val="B10058"/>
              </a:solidFill>
              <a:latin typeface="Arial" panose="020B0604020202020204" pitchFamily="34" charset="0"/>
              <a:cs typeface="Arial" panose="020B0604020202020204" pitchFamily="34" charset="0"/>
            </a:endParaRPr>
          </a:p>
        </p:txBody>
      </p:sp>
      <p:sp>
        <p:nvSpPr>
          <p:cNvPr id="8" name="TextBox 7"/>
          <p:cNvSpPr txBox="1"/>
          <p:nvPr/>
        </p:nvSpPr>
        <p:spPr>
          <a:xfrm>
            <a:off x="1160980" y="3885251"/>
            <a:ext cx="1746607" cy="461665"/>
          </a:xfrm>
          <a:prstGeom prst="rect">
            <a:avLst/>
          </a:prstGeom>
          <a:noFill/>
        </p:spPr>
        <p:txBody>
          <a:bodyPr wrap="square" rtlCol="0">
            <a:spAutoFit/>
          </a:bodyPr>
          <a:lstStyle/>
          <a:p>
            <a:r>
              <a:rPr lang="en-GB" sz="2400" b="1" dirty="0">
                <a:solidFill>
                  <a:srgbClr val="B10058"/>
                </a:solidFill>
                <a:latin typeface="Arial" panose="020B0604020202020204" pitchFamily="34" charset="0"/>
                <a:cs typeface="Arial" panose="020B0604020202020204" pitchFamily="34" charset="0"/>
              </a:rPr>
              <a:t>Poverty</a:t>
            </a:r>
            <a:endParaRPr lang="en-US" sz="2400" b="1" dirty="0">
              <a:solidFill>
                <a:srgbClr val="B1005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233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4921A9-0D5A-4D6F-802D-48790EF2B25E}" type="datetime1">
              <a:rPr lang="en-GB" smtClean="0"/>
              <a:t>22/09/2023</a:t>
            </a:fld>
            <a:endParaRPr lang="en-US"/>
          </a:p>
        </p:txBody>
      </p:sp>
      <p:sp>
        <p:nvSpPr>
          <p:cNvPr id="4" name="Slide Number Placeholder 3"/>
          <p:cNvSpPr>
            <a:spLocks noGrp="1"/>
          </p:cNvSpPr>
          <p:nvPr>
            <p:ph type="sldNum" sz="quarter" idx="12"/>
          </p:nvPr>
        </p:nvSpPr>
        <p:spPr/>
        <p:txBody>
          <a:bodyPr/>
          <a:lstStyle/>
          <a:p>
            <a:fld id="{4E7405B4-230F-6A48-B171-23901E3BE971}" type="slidenum">
              <a:rPr lang="en-US" smtClean="0"/>
              <a:t>6</a:t>
            </a:fld>
            <a:endParaRPr lang="en-US"/>
          </a:p>
        </p:txBody>
      </p:sp>
      <p:sp>
        <p:nvSpPr>
          <p:cNvPr id="5" name="Text Placeholder 4"/>
          <p:cNvSpPr>
            <a:spLocks noGrp="1"/>
          </p:cNvSpPr>
          <p:nvPr>
            <p:ph type="body" sz="quarter" idx="14"/>
          </p:nvPr>
        </p:nvSpPr>
        <p:spPr/>
        <p:txBody>
          <a:bodyPr>
            <a:normAutofit/>
          </a:bodyPr>
          <a:lstStyle/>
          <a:p>
            <a:r>
              <a:rPr lang="en-GB" dirty="0"/>
              <a:t>End of Grant Reporting 		</a:t>
            </a:r>
            <a:endParaRPr lang="en-US" dirty="0"/>
          </a:p>
        </p:txBody>
      </p:sp>
      <p:sp>
        <p:nvSpPr>
          <p:cNvPr id="14" name="TextBox 13"/>
          <p:cNvSpPr txBox="1"/>
          <p:nvPr/>
        </p:nvSpPr>
        <p:spPr>
          <a:xfrm>
            <a:off x="457200" y="1287402"/>
            <a:ext cx="8152544" cy="1015663"/>
          </a:xfrm>
          <a:prstGeom prst="rect">
            <a:avLst/>
          </a:prstGeom>
          <a:noFill/>
        </p:spPr>
        <p:txBody>
          <a:bodyPr wrap="square" rtlCol="0">
            <a:spAutoFit/>
          </a:bodyPr>
          <a:lstStyle/>
          <a:p>
            <a:pPr>
              <a:buClr>
                <a:srgbClr val="662E91"/>
              </a:buClr>
              <a:buSzPct val="300000"/>
            </a:pPr>
            <a:r>
              <a:rPr lang="en-GB" sz="2400" b="1" dirty="0">
                <a:solidFill>
                  <a:srgbClr val="642E8D"/>
                </a:solidFill>
                <a:latin typeface="Arial" panose="020B0604020202020204" pitchFamily="34" charset="0"/>
                <a:cs typeface="Arial" panose="020B0604020202020204" pitchFamily="34" charset="0"/>
              </a:rPr>
              <a:t>Reporting back </a:t>
            </a:r>
          </a:p>
          <a:p>
            <a:pPr>
              <a:buClr>
                <a:srgbClr val="662E91"/>
              </a:buClr>
              <a:buSzPct val="300000"/>
            </a:pPr>
            <a:endParaRPr lang="en-GB" dirty="0">
              <a:solidFill>
                <a:srgbClr val="642E8D"/>
              </a:solidFill>
              <a:latin typeface="Arial" panose="020B0604020202020204" pitchFamily="34" charset="0"/>
              <a:cs typeface="Arial" panose="020B0604020202020204" pitchFamily="34" charset="0"/>
            </a:endParaRPr>
          </a:p>
          <a:p>
            <a:pPr>
              <a:buClr>
                <a:srgbClr val="662E91"/>
              </a:buClr>
              <a:buSzPct val="300000"/>
            </a:pPr>
            <a:r>
              <a:rPr lang="en-GB" dirty="0">
                <a:solidFill>
                  <a:srgbClr val="642E8D"/>
                </a:solidFill>
                <a:latin typeface="Arial" panose="020B0604020202020204" pitchFamily="34" charset="0"/>
                <a:cs typeface="Arial" panose="020B0604020202020204" pitchFamily="34" charset="0"/>
              </a:rPr>
              <a:t>When you receive a grant funders will ask your to report back </a:t>
            </a:r>
            <a:endParaRPr lang="en-US" dirty="0">
              <a:latin typeface="Arial" panose="020B0604020202020204" pitchFamily="34" charset="0"/>
              <a:cs typeface="Arial" panose="020B0604020202020204" pitchFamily="34" charset="0"/>
            </a:endParaRPr>
          </a:p>
        </p:txBody>
      </p:sp>
      <p:sp>
        <p:nvSpPr>
          <p:cNvPr id="6" name="Rectangle 5"/>
          <p:cNvSpPr/>
          <p:nvPr/>
        </p:nvSpPr>
        <p:spPr>
          <a:xfrm>
            <a:off x="457200" y="2814695"/>
            <a:ext cx="8229600" cy="3077766"/>
          </a:xfrm>
          <a:prstGeom prst="rect">
            <a:avLst/>
          </a:prstGeom>
        </p:spPr>
        <p:txBody>
          <a:bodyPr wrap="square">
            <a:spAutoFit/>
          </a:bodyPr>
          <a:lstStyle/>
          <a:p>
            <a:pPr algn="ctr">
              <a:spcBef>
                <a:spcPct val="50000"/>
              </a:spcBef>
              <a:defRPr/>
            </a:pPr>
            <a:r>
              <a:rPr lang="en-GB" altLang="en-US" sz="2400" dirty="0">
                <a:solidFill>
                  <a:srgbClr val="B10058"/>
                </a:solidFill>
              </a:rPr>
              <a:t>Why do Funders ask for all this information?</a:t>
            </a:r>
            <a:endParaRPr lang="en-GB" altLang="en-US" sz="2000" dirty="0">
              <a:solidFill>
                <a:srgbClr val="B10058"/>
              </a:solidFill>
            </a:endParaRPr>
          </a:p>
          <a:p>
            <a:pPr marL="800100" lvl="1" indent="-342900">
              <a:spcBef>
                <a:spcPct val="50000"/>
              </a:spcBef>
              <a:buFont typeface="Wingdings" panose="05000000000000000000" pitchFamily="2" charset="2"/>
              <a:buChar char="ü"/>
              <a:defRPr/>
            </a:pPr>
            <a:r>
              <a:rPr lang="en-GB" sz="2000" dirty="0">
                <a:solidFill>
                  <a:srgbClr val="B10058"/>
                </a:solidFill>
              </a:rPr>
              <a:t>Accountability - Reassure  funders that their money is spent as intended</a:t>
            </a:r>
          </a:p>
          <a:p>
            <a:pPr marL="800100" lvl="1" indent="-342900">
              <a:spcBef>
                <a:spcPct val="50000"/>
              </a:spcBef>
              <a:buFont typeface="Wingdings" panose="05000000000000000000" pitchFamily="2" charset="2"/>
              <a:buChar char="ü"/>
              <a:defRPr/>
            </a:pPr>
            <a:r>
              <a:rPr lang="en-GB" sz="2000" dirty="0">
                <a:solidFill>
                  <a:srgbClr val="B10058"/>
                </a:solidFill>
              </a:rPr>
              <a:t>Process - Release further tranches of funding</a:t>
            </a:r>
          </a:p>
          <a:p>
            <a:pPr marL="800100" lvl="1" indent="-342900">
              <a:spcBef>
                <a:spcPct val="50000"/>
              </a:spcBef>
              <a:buFont typeface="Wingdings" panose="05000000000000000000" pitchFamily="2" charset="2"/>
              <a:buChar char="ü"/>
              <a:defRPr/>
            </a:pPr>
            <a:r>
              <a:rPr lang="en-GB" sz="2000" dirty="0">
                <a:solidFill>
                  <a:srgbClr val="B10058"/>
                </a:solidFill>
              </a:rPr>
              <a:t>Impact - Demonstrate that the grant made a difference</a:t>
            </a:r>
          </a:p>
          <a:p>
            <a:pPr marL="800100" lvl="1" indent="-342900">
              <a:spcBef>
                <a:spcPct val="50000"/>
              </a:spcBef>
              <a:buFont typeface="Wingdings" panose="05000000000000000000" pitchFamily="2" charset="2"/>
              <a:buChar char="ü"/>
              <a:defRPr/>
            </a:pPr>
            <a:r>
              <a:rPr lang="en-GB" sz="2000" dirty="0">
                <a:solidFill>
                  <a:srgbClr val="B10058"/>
                </a:solidFill>
              </a:rPr>
              <a:t>Inspiration - Encourage donors to support your work</a:t>
            </a:r>
          </a:p>
          <a:p>
            <a:pPr lvl="1">
              <a:spcBef>
                <a:spcPct val="50000"/>
              </a:spcBef>
              <a:defRPr/>
            </a:pPr>
            <a:endParaRPr lang="en-GB" sz="2000" b="1" dirty="0">
              <a:solidFill>
                <a:srgbClr val="662E91"/>
              </a:solidFill>
            </a:endParaRPr>
          </a:p>
        </p:txBody>
      </p:sp>
    </p:spTree>
    <p:extLst>
      <p:ext uri="{BB962C8B-B14F-4D97-AF65-F5344CB8AC3E}">
        <p14:creationId xmlns:p14="http://schemas.microsoft.com/office/powerpoint/2010/main" val="4055335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FE60D81-67DA-DD47-C8DD-B8C65F8F34C1}"/>
              </a:ext>
            </a:extLst>
          </p:cNvPr>
          <p:cNvSpPr>
            <a:spLocks noGrp="1"/>
          </p:cNvSpPr>
          <p:nvPr>
            <p:ph type="dt" sz="half" idx="10"/>
          </p:nvPr>
        </p:nvSpPr>
        <p:spPr/>
        <p:txBody>
          <a:bodyPr/>
          <a:lstStyle/>
          <a:p>
            <a:fld id="{543F2660-407B-934C-BD88-7F66060E9977}" type="datetime1">
              <a:rPr lang="en-GB" smtClean="0"/>
              <a:t>22/09/2023</a:t>
            </a:fld>
            <a:endParaRPr lang="en-US"/>
          </a:p>
        </p:txBody>
      </p:sp>
      <p:sp>
        <p:nvSpPr>
          <p:cNvPr id="5" name="Slide Number Placeholder 4">
            <a:extLst>
              <a:ext uri="{FF2B5EF4-FFF2-40B4-BE49-F238E27FC236}">
                <a16:creationId xmlns:a16="http://schemas.microsoft.com/office/drawing/2014/main" id="{F381CD19-F402-65D7-20A3-BD11D6631680}"/>
              </a:ext>
            </a:extLst>
          </p:cNvPr>
          <p:cNvSpPr>
            <a:spLocks noGrp="1"/>
          </p:cNvSpPr>
          <p:nvPr>
            <p:ph type="sldNum" sz="quarter" idx="12"/>
          </p:nvPr>
        </p:nvSpPr>
        <p:spPr/>
        <p:txBody>
          <a:bodyPr/>
          <a:lstStyle/>
          <a:p>
            <a:fld id="{4E7405B4-230F-6A48-B171-23901E3BE971}" type="slidenum">
              <a:rPr lang="en-US" smtClean="0"/>
              <a:t>7</a:t>
            </a:fld>
            <a:endParaRPr lang="en-US"/>
          </a:p>
        </p:txBody>
      </p:sp>
      <p:sp>
        <p:nvSpPr>
          <p:cNvPr id="6" name="Text Placeholder 5">
            <a:extLst>
              <a:ext uri="{FF2B5EF4-FFF2-40B4-BE49-F238E27FC236}">
                <a16:creationId xmlns:a16="http://schemas.microsoft.com/office/drawing/2014/main" id="{C2DABC91-B4F7-1253-B944-F11CDE2D703A}"/>
              </a:ext>
            </a:extLst>
          </p:cNvPr>
          <p:cNvSpPr>
            <a:spLocks noGrp="1"/>
          </p:cNvSpPr>
          <p:nvPr>
            <p:ph type="body" sz="quarter" idx="14"/>
          </p:nvPr>
        </p:nvSpPr>
        <p:spPr/>
        <p:txBody>
          <a:bodyPr/>
          <a:lstStyle/>
          <a:p>
            <a:r>
              <a:rPr lang="en-GB"/>
              <a:t>End of Grant Reporting </a:t>
            </a:r>
          </a:p>
        </p:txBody>
      </p:sp>
      <p:sp>
        <p:nvSpPr>
          <p:cNvPr id="7" name="Content Placeholder 2">
            <a:extLst>
              <a:ext uri="{FF2B5EF4-FFF2-40B4-BE49-F238E27FC236}">
                <a16:creationId xmlns:a16="http://schemas.microsoft.com/office/drawing/2014/main" id="{F65F478E-7F3E-5942-0F2B-D6450E435E4D}"/>
              </a:ext>
            </a:extLst>
          </p:cNvPr>
          <p:cNvSpPr>
            <a:spLocks noGrp="1"/>
          </p:cNvSpPr>
          <p:nvPr>
            <p:ph idx="1"/>
          </p:nvPr>
        </p:nvSpPr>
        <p:spPr>
          <a:xfrm>
            <a:off x="457200" y="1021404"/>
            <a:ext cx="8229600" cy="5155559"/>
          </a:xfrm>
        </p:spPr>
        <p:txBody>
          <a:bodyPr>
            <a:normAutofit/>
          </a:bodyPr>
          <a:lstStyle/>
          <a:p>
            <a:pPr algn="just"/>
            <a:endParaRPr lang="en-GB" sz="2800">
              <a:solidFill>
                <a:srgbClr val="642E8D"/>
              </a:solidFill>
            </a:endParaRPr>
          </a:p>
          <a:p>
            <a:pPr algn="just"/>
            <a:r>
              <a:rPr lang="en-US" sz="2400" b="0" i="0">
                <a:solidFill>
                  <a:srgbClr val="7030A0"/>
                </a:solidFill>
                <a:effectLst/>
                <a:latin typeface="system-ui"/>
              </a:rPr>
              <a:t>Charities spend 15.8 million hours reporting to funders </a:t>
            </a:r>
          </a:p>
          <a:p>
            <a:pPr algn="just"/>
            <a:r>
              <a:rPr lang="en-US" sz="2400" b="0" i="0">
                <a:solidFill>
                  <a:srgbClr val="7030A0"/>
                </a:solidFill>
                <a:effectLst/>
                <a:latin typeface="system-ui"/>
              </a:rPr>
              <a:t>That's </a:t>
            </a:r>
            <a:r>
              <a:rPr lang="en-US" sz="2400" b="1" i="0">
                <a:solidFill>
                  <a:srgbClr val="7030A0"/>
                </a:solidFill>
                <a:effectLst/>
                <a:latin typeface="system-ui"/>
              </a:rPr>
              <a:t>~£204m of staff time</a:t>
            </a:r>
          </a:p>
          <a:p>
            <a:pPr marL="0" indent="0" algn="just">
              <a:buNone/>
            </a:pPr>
            <a:r>
              <a:rPr lang="en-US" sz="2400">
                <a:solidFill>
                  <a:srgbClr val="7030A0"/>
                </a:solidFill>
                <a:latin typeface="system-ui"/>
              </a:rPr>
              <a:t>	(Time to Spare 2023)</a:t>
            </a:r>
            <a:endParaRPr lang="en-US" sz="2400" dirty="0">
              <a:solidFill>
                <a:srgbClr val="7030A0"/>
              </a:solidFill>
              <a:latin typeface="system-ui"/>
            </a:endParaRPr>
          </a:p>
          <a:p>
            <a:pPr algn="just"/>
            <a:r>
              <a:rPr lang="en-US" sz="2400" dirty="0">
                <a:solidFill>
                  <a:srgbClr val="7030A0"/>
                </a:solidFill>
                <a:latin typeface="system-ui"/>
              </a:rPr>
              <a:t>So make it work for you</a:t>
            </a:r>
            <a:endParaRPr lang="en-GB" sz="2800" dirty="0">
              <a:solidFill>
                <a:srgbClr val="7030A0"/>
              </a:solidFill>
            </a:endParaRPr>
          </a:p>
        </p:txBody>
      </p:sp>
    </p:spTree>
    <p:extLst>
      <p:ext uri="{BB962C8B-B14F-4D97-AF65-F5344CB8AC3E}">
        <p14:creationId xmlns:p14="http://schemas.microsoft.com/office/powerpoint/2010/main" val="2796904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E14B93-0BED-4037-A8EC-713F1BFC91DB}"/>
              </a:ext>
            </a:extLst>
          </p:cNvPr>
          <p:cNvSpPr>
            <a:spLocks noGrp="1"/>
          </p:cNvSpPr>
          <p:nvPr>
            <p:ph sz="half" idx="1"/>
          </p:nvPr>
        </p:nvSpPr>
        <p:spPr>
          <a:xfrm>
            <a:off x="457199" y="1126156"/>
            <a:ext cx="8070783" cy="1007444"/>
          </a:xfrm>
        </p:spPr>
        <p:txBody>
          <a:bodyPr>
            <a:normAutofit/>
          </a:bodyPr>
          <a:lstStyle/>
          <a:p>
            <a:pPr marL="0" indent="0">
              <a:buSzPct val="150000"/>
              <a:buNone/>
            </a:pPr>
            <a:r>
              <a:rPr lang="en-GB" b="1">
                <a:solidFill>
                  <a:srgbClr val="642E8D"/>
                </a:solidFill>
              </a:rPr>
              <a:t>Why measure your Impact?</a:t>
            </a:r>
          </a:p>
          <a:p>
            <a:pPr marL="0" indent="0">
              <a:buSzPct val="150000"/>
              <a:buNone/>
            </a:pPr>
            <a:r>
              <a:rPr lang="en-GB" i="1"/>
              <a:t>Learning is the key to ongoing improvement and lasting impact.</a:t>
            </a:r>
          </a:p>
        </p:txBody>
      </p:sp>
      <p:sp>
        <p:nvSpPr>
          <p:cNvPr id="4" name="Date Placeholder 3">
            <a:extLst>
              <a:ext uri="{FF2B5EF4-FFF2-40B4-BE49-F238E27FC236}">
                <a16:creationId xmlns:a16="http://schemas.microsoft.com/office/drawing/2014/main" id="{F2BED6D7-E941-4186-9C87-53776F40186C}"/>
              </a:ext>
            </a:extLst>
          </p:cNvPr>
          <p:cNvSpPr>
            <a:spLocks noGrp="1"/>
          </p:cNvSpPr>
          <p:nvPr>
            <p:ph type="dt" sz="half" idx="10"/>
          </p:nvPr>
        </p:nvSpPr>
        <p:spPr/>
        <p:txBody>
          <a:bodyPr/>
          <a:lstStyle/>
          <a:p>
            <a:fld id="{CA54056D-333D-4183-81F3-4672CEA6C3AA}" type="datetime1">
              <a:rPr lang="en-GB" smtClean="0"/>
              <a:t>22/09/2023</a:t>
            </a:fld>
            <a:endParaRPr lang="en-US"/>
          </a:p>
        </p:txBody>
      </p:sp>
      <p:sp>
        <p:nvSpPr>
          <p:cNvPr id="5" name="Slide Number Placeholder 4">
            <a:extLst>
              <a:ext uri="{FF2B5EF4-FFF2-40B4-BE49-F238E27FC236}">
                <a16:creationId xmlns:a16="http://schemas.microsoft.com/office/drawing/2014/main" id="{5036506B-855E-4D13-8CDC-84409E3EE3F1}"/>
              </a:ext>
            </a:extLst>
          </p:cNvPr>
          <p:cNvSpPr>
            <a:spLocks noGrp="1"/>
          </p:cNvSpPr>
          <p:nvPr>
            <p:ph type="sldNum" sz="quarter" idx="12"/>
          </p:nvPr>
        </p:nvSpPr>
        <p:spPr/>
        <p:txBody>
          <a:bodyPr/>
          <a:lstStyle/>
          <a:p>
            <a:fld id="{4E7405B4-230F-6A48-B171-23901E3BE971}" type="slidenum">
              <a:rPr lang="en-US" smtClean="0"/>
              <a:t>8</a:t>
            </a:fld>
            <a:endParaRPr lang="en-US"/>
          </a:p>
        </p:txBody>
      </p:sp>
      <p:sp>
        <p:nvSpPr>
          <p:cNvPr id="6" name="Text Placeholder 5">
            <a:extLst>
              <a:ext uri="{FF2B5EF4-FFF2-40B4-BE49-F238E27FC236}">
                <a16:creationId xmlns:a16="http://schemas.microsoft.com/office/drawing/2014/main" id="{036AC4F0-7305-42B0-93A1-AFEF98942FD7}"/>
              </a:ext>
            </a:extLst>
          </p:cNvPr>
          <p:cNvSpPr>
            <a:spLocks noGrp="1"/>
          </p:cNvSpPr>
          <p:nvPr>
            <p:ph type="body" sz="quarter" idx="14"/>
          </p:nvPr>
        </p:nvSpPr>
        <p:spPr/>
        <p:txBody>
          <a:bodyPr>
            <a:normAutofit/>
          </a:bodyPr>
          <a:lstStyle/>
          <a:p>
            <a:r>
              <a:rPr lang="en-GB" dirty="0"/>
              <a:t>End of Grant Reporting 		</a:t>
            </a:r>
            <a:r>
              <a:rPr lang="en-GB"/>
              <a:t>		</a:t>
            </a:r>
            <a:endParaRPr lang="en-US"/>
          </a:p>
        </p:txBody>
      </p:sp>
      <p:pic>
        <p:nvPicPr>
          <p:cNvPr id="10" name="Picture 4" descr="Image result for improve icon">
            <a:extLst>
              <a:ext uri="{FF2B5EF4-FFF2-40B4-BE49-F238E27FC236}">
                <a16:creationId xmlns:a16="http://schemas.microsoft.com/office/drawing/2014/main" id="{E098CC05-54D8-47E3-9AF7-A4790F334C05}"/>
              </a:ext>
            </a:extLst>
          </p:cNvPr>
          <p:cNvPicPr>
            <a:picLocks noChangeAspect="1" noChangeArrowheads="1"/>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24113" t="9418" r="20791" b="20247"/>
          <a:stretch/>
        </p:blipFill>
        <p:spPr bwMode="auto">
          <a:xfrm>
            <a:off x="879424" y="2902117"/>
            <a:ext cx="1943079" cy="191332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fundraise icon">
            <a:extLst>
              <a:ext uri="{FF2B5EF4-FFF2-40B4-BE49-F238E27FC236}">
                <a16:creationId xmlns:a16="http://schemas.microsoft.com/office/drawing/2014/main" id="{C7D89754-81FC-4EE9-A3FD-01E732B96B7C}"/>
              </a:ext>
            </a:extLst>
          </p:cNvPr>
          <p:cNvPicPr>
            <a:picLocks noChangeAspect="1" noChangeArrowheads="1"/>
          </p:cNvPicPr>
          <p:nvPr/>
        </p:nvPicPr>
        <p:blipFill rotWithShape="1">
          <a:blip r:embed="rId3" cstate="email">
            <a:duotone>
              <a:schemeClr val="accent6">
                <a:shade val="45000"/>
                <a:satMod val="135000"/>
              </a:schemeClr>
              <a:prstClr val="white"/>
            </a:duotone>
            <a:extLst>
              <a:ext uri="{28A0092B-C50C-407E-A947-70E740481C1C}">
                <a14:useLocalDpi xmlns:a14="http://schemas.microsoft.com/office/drawing/2010/main" val="0"/>
              </a:ext>
            </a:extLst>
          </a:blip>
          <a:srcRect l="10680" r="30917" b="16044"/>
          <a:stretch/>
        </p:blipFill>
        <p:spPr bwMode="auto">
          <a:xfrm>
            <a:off x="6691213" y="2722281"/>
            <a:ext cx="1805066" cy="259486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Image result for motivate icon">
            <a:extLst>
              <a:ext uri="{FF2B5EF4-FFF2-40B4-BE49-F238E27FC236}">
                <a16:creationId xmlns:a16="http://schemas.microsoft.com/office/drawing/2014/main" id="{1DC2474D-7D5B-49C2-8035-36E12896E730}"/>
              </a:ext>
            </a:extLst>
          </p:cNvPr>
          <p:cNvPicPr>
            <a:picLocks noChangeAspect="1" noChangeArrowheads="1"/>
          </p:cNvPicPr>
          <p:nvPr/>
        </p:nvPicPr>
        <p:blipFill>
          <a:blip r:embed="rId4" cstate="email">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89416" y="4383142"/>
            <a:ext cx="1222975" cy="1348702"/>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B4CFDDF8-F797-4483-AACD-89FE0638CFAA}"/>
              </a:ext>
            </a:extLst>
          </p:cNvPr>
          <p:cNvSpPr/>
          <p:nvPr/>
        </p:nvSpPr>
        <p:spPr>
          <a:xfrm>
            <a:off x="4492590" y="3952890"/>
            <a:ext cx="1634454" cy="1938992"/>
          </a:xfrm>
          <a:prstGeom prst="rect">
            <a:avLst/>
          </a:prstGeom>
        </p:spPr>
        <p:txBody>
          <a:bodyPr wrap="square">
            <a:spAutoFit/>
          </a:bodyPr>
          <a:lstStyle/>
          <a:p>
            <a:pPr algn="ctr"/>
            <a:r>
              <a:rPr lang="en-AU" sz="2400" b="1"/>
              <a:t>Motivate staff, volunteers and trustees</a:t>
            </a:r>
          </a:p>
        </p:txBody>
      </p:sp>
      <p:sp>
        <p:nvSpPr>
          <p:cNvPr id="16" name="Rectangle 15">
            <a:extLst>
              <a:ext uri="{FF2B5EF4-FFF2-40B4-BE49-F238E27FC236}">
                <a16:creationId xmlns:a16="http://schemas.microsoft.com/office/drawing/2014/main" id="{709B0782-FE05-4924-BD7E-DCA5A219C9FE}"/>
              </a:ext>
            </a:extLst>
          </p:cNvPr>
          <p:cNvSpPr/>
          <p:nvPr/>
        </p:nvSpPr>
        <p:spPr>
          <a:xfrm>
            <a:off x="6733335" y="3770401"/>
            <a:ext cx="1762944" cy="68718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sz="2400" b="1">
                <a:solidFill>
                  <a:schemeClr val="tx1"/>
                </a:solidFill>
              </a:rPr>
              <a:t>Raise Credibility Raise  Funds</a:t>
            </a:r>
          </a:p>
        </p:txBody>
      </p:sp>
      <p:sp>
        <p:nvSpPr>
          <p:cNvPr id="9" name="Rectangle 8">
            <a:extLst>
              <a:ext uri="{FF2B5EF4-FFF2-40B4-BE49-F238E27FC236}">
                <a16:creationId xmlns:a16="http://schemas.microsoft.com/office/drawing/2014/main" id="{969D6C12-8908-4809-91C8-E51F44BC2A50}"/>
              </a:ext>
            </a:extLst>
          </p:cNvPr>
          <p:cNvSpPr/>
          <p:nvPr/>
        </p:nvSpPr>
        <p:spPr>
          <a:xfrm>
            <a:off x="2420935" y="2659004"/>
            <a:ext cx="1294573" cy="134206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b="1">
                <a:solidFill>
                  <a:schemeClr val="tx1"/>
                </a:solidFill>
              </a:rPr>
              <a:t>Learn and Improve</a:t>
            </a:r>
          </a:p>
        </p:txBody>
      </p:sp>
    </p:spTree>
    <p:extLst>
      <p:ext uri="{BB962C8B-B14F-4D97-AF65-F5344CB8AC3E}">
        <p14:creationId xmlns:p14="http://schemas.microsoft.com/office/powerpoint/2010/main" val="76907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4FC3C1-653E-4CA7-B8BF-2E0C4A06F1E0}"/>
              </a:ext>
            </a:extLst>
          </p:cNvPr>
          <p:cNvSpPr>
            <a:spLocks noGrp="1"/>
          </p:cNvSpPr>
          <p:nvPr>
            <p:ph type="dt" sz="half" idx="10"/>
          </p:nvPr>
        </p:nvSpPr>
        <p:spPr/>
        <p:txBody>
          <a:bodyPr/>
          <a:lstStyle/>
          <a:p>
            <a:fld id="{A1A7FD2F-64D5-2C48-ACF5-F8C693526D63}" type="datetime1">
              <a:rPr lang="en-GB" smtClean="0"/>
              <a:t>22/09/2023</a:t>
            </a:fld>
            <a:endParaRPr lang="en-US" dirty="0"/>
          </a:p>
        </p:txBody>
      </p:sp>
      <p:sp>
        <p:nvSpPr>
          <p:cNvPr id="3" name="Slide Number Placeholder 2">
            <a:extLst>
              <a:ext uri="{FF2B5EF4-FFF2-40B4-BE49-F238E27FC236}">
                <a16:creationId xmlns:a16="http://schemas.microsoft.com/office/drawing/2014/main" id="{D1397EE9-93BB-4A6F-983B-FD334EF822EF}"/>
              </a:ext>
            </a:extLst>
          </p:cNvPr>
          <p:cNvSpPr>
            <a:spLocks noGrp="1"/>
          </p:cNvSpPr>
          <p:nvPr>
            <p:ph type="sldNum" sz="quarter" idx="12"/>
          </p:nvPr>
        </p:nvSpPr>
        <p:spPr/>
        <p:txBody>
          <a:bodyPr/>
          <a:lstStyle/>
          <a:p>
            <a:fld id="{4E7405B4-230F-6A48-B171-23901E3BE971}" type="slidenum">
              <a:rPr lang="en-US" smtClean="0"/>
              <a:t>9</a:t>
            </a:fld>
            <a:endParaRPr lang="en-US"/>
          </a:p>
        </p:txBody>
      </p:sp>
      <p:sp>
        <p:nvSpPr>
          <p:cNvPr id="6" name="Text Placeholder 5">
            <a:extLst>
              <a:ext uri="{FF2B5EF4-FFF2-40B4-BE49-F238E27FC236}">
                <a16:creationId xmlns:a16="http://schemas.microsoft.com/office/drawing/2014/main" id="{1C89D18F-2E3F-45E6-A653-B94500E7258A}"/>
              </a:ext>
            </a:extLst>
          </p:cNvPr>
          <p:cNvSpPr>
            <a:spLocks noGrp="1"/>
          </p:cNvSpPr>
          <p:nvPr>
            <p:ph type="body" sz="quarter" idx="14"/>
          </p:nvPr>
        </p:nvSpPr>
        <p:spPr/>
        <p:txBody>
          <a:bodyPr/>
          <a:lstStyle/>
          <a:p>
            <a:r>
              <a:rPr lang="en-GB" dirty="0"/>
              <a:t>End of Grant Reporting</a:t>
            </a:r>
          </a:p>
        </p:txBody>
      </p:sp>
      <p:sp>
        <p:nvSpPr>
          <p:cNvPr id="8" name="Content Placeholder 7">
            <a:extLst>
              <a:ext uri="{FF2B5EF4-FFF2-40B4-BE49-F238E27FC236}">
                <a16:creationId xmlns:a16="http://schemas.microsoft.com/office/drawing/2014/main" id="{9FF5980C-281D-41E4-B3EA-18D290561FD3}"/>
              </a:ext>
            </a:extLst>
          </p:cNvPr>
          <p:cNvSpPr>
            <a:spLocks noGrp="1"/>
          </p:cNvSpPr>
          <p:nvPr>
            <p:ph sz="quarter" idx="15"/>
          </p:nvPr>
        </p:nvSpPr>
        <p:spPr>
          <a:xfrm>
            <a:off x="522514" y="1781188"/>
            <a:ext cx="7689331" cy="2533360"/>
          </a:xfrm>
        </p:spPr>
        <p:txBody>
          <a:bodyPr>
            <a:normAutofit fontScale="85000" lnSpcReduction="20000"/>
          </a:bodyPr>
          <a:lstStyle/>
          <a:p>
            <a:pPr>
              <a:spcBef>
                <a:spcPts val="600"/>
              </a:spcBef>
              <a:spcAft>
                <a:spcPts val="1200"/>
              </a:spcAft>
            </a:pPr>
            <a:r>
              <a:rPr lang="en-GB" i="1" dirty="0">
                <a:solidFill>
                  <a:srgbClr val="7030A0"/>
                </a:solidFill>
              </a:rPr>
              <a:t>Real Impact can only be evaluated over time</a:t>
            </a:r>
          </a:p>
          <a:p>
            <a:pPr>
              <a:spcBef>
                <a:spcPts val="600"/>
              </a:spcBef>
              <a:spcAft>
                <a:spcPts val="1200"/>
              </a:spcAft>
            </a:pPr>
            <a:r>
              <a:rPr lang="en-GB" i="1" dirty="0">
                <a:solidFill>
                  <a:srgbClr val="7030A0"/>
                </a:solidFill>
              </a:rPr>
              <a:t>It is impossible to reliably attribute impact to the actions of organisations working in complex systems.</a:t>
            </a:r>
          </a:p>
          <a:p>
            <a:pPr>
              <a:spcBef>
                <a:spcPts val="600"/>
              </a:spcBef>
              <a:spcAft>
                <a:spcPts val="1200"/>
              </a:spcAft>
            </a:pPr>
            <a:r>
              <a:rPr lang="en-GB" i="1" dirty="0">
                <a:solidFill>
                  <a:srgbClr val="7030A0"/>
                </a:solidFill>
              </a:rPr>
              <a:t>Learning is the key to ongoing improvement and lasting impact.</a:t>
            </a:r>
          </a:p>
          <a:p>
            <a:r>
              <a:rPr lang="en-GB" b="1" i="1" dirty="0">
                <a:solidFill>
                  <a:srgbClr val="7030A0"/>
                </a:solidFill>
              </a:rPr>
              <a:t>Outcomes matter </a:t>
            </a:r>
            <a:r>
              <a:rPr lang="en-GB" i="1" dirty="0">
                <a:solidFill>
                  <a:srgbClr val="7030A0"/>
                </a:solidFill>
              </a:rPr>
              <a:t>– as motivation and a focus for learning</a:t>
            </a:r>
          </a:p>
          <a:p>
            <a:endParaRPr lang="en-GB" i="1" dirty="0">
              <a:solidFill>
                <a:srgbClr val="7030A0"/>
              </a:solidFill>
            </a:endParaRPr>
          </a:p>
          <a:p>
            <a:r>
              <a:rPr lang="en-GB" i="1" dirty="0">
                <a:solidFill>
                  <a:srgbClr val="7030A0"/>
                </a:solidFill>
              </a:rPr>
              <a:t>‘Did it work, did it do what we thought it would? If not why not? ... It’s about learning rather than measuring.</a:t>
            </a:r>
          </a:p>
          <a:p>
            <a:endParaRPr lang="en-GB" dirty="0"/>
          </a:p>
        </p:txBody>
      </p:sp>
      <p:sp>
        <p:nvSpPr>
          <p:cNvPr id="7" name="Title 3">
            <a:extLst>
              <a:ext uri="{FF2B5EF4-FFF2-40B4-BE49-F238E27FC236}">
                <a16:creationId xmlns:a16="http://schemas.microsoft.com/office/drawing/2014/main" id="{C903F53A-9630-4531-B086-C1D6B1E100FE}"/>
              </a:ext>
            </a:extLst>
          </p:cNvPr>
          <p:cNvSpPr>
            <a:spLocks noGrp="1"/>
          </p:cNvSpPr>
          <p:nvPr>
            <p:ph type="ctrTitle"/>
          </p:nvPr>
        </p:nvSpPr>
        <p:spPr>
          <a:xfrm>
            <a:off x="457200" y="995588"/>
            <a:ext cx="8229600" cy="477000"/>
          </a:xfrm>
        </p:spPr>
        <p:txBody>
          <a:bodyPr/>
          <a:lstStyle/>
          <a:p>
            <a:r>
              <a:rPr lang="en-GB" dirty="0"/>
              <a:t>Measuring Impact is Hard</a:t>
            </a:r>
          </a:p>
        </p:txBody>
      </p:sp>
    </p:spTree>
    <p:extLst>
      <p:ext uri="{BB962C8B-B14F-4D97-AF65-F5344CB8AC3E}">
        <p14:creationId xmlns:p14="http://schemas.microsoft.com/office/powerpoint/2010/main" val="3215971682"/>
      </p:ext>
    </p:extLst>
  </p:cSld>
  <p:clrMapOvr>
    <a:masterClrMapping/>
  </p:clrMapOvr>
</p:sld>
</file>

<file path=ppt/theme/theme1.xml><?xml version="1.0" encoding="utf-8"?>
<a:theme xmlns:a="http://schemas.openxmlformats.org/drawingml/2006/main" name="CFS Template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07d2526-5ef7-4852-ba13-ef2d9ddfaf1f">
      <UserInfo>
        <DisplayName>Kate Peters</DisplayName>
        <AccountId>15</AccountId>
        <AccountType/>
      </UserInfo>
    </SharedWithUsers>
    <TaxCatchAll xmlns="907d2526-5ef7-4852-ba13-ef2d9ddfaf1f" xsi:nil="true"/>
    <lcf76f155ced4ddcb4097134ff3c332f xmlns="e50f0395-3555-4f97-b8c0-ce14fe8f2377">
      <Terms xmlns="http://schemas.microsoft.com/office/infopath/2007/PartnerControls"/>
    </lcf76f155ced4ddcb4097134ff3c332f>
    <klpr xmlns="e50f0395-3555-4f97-b8c0-ce14fe8f2377">
      <UserInfo>
        <DisplayName/>
        <AccountId xsi:nil="true"/>
        <AccountType/>
      </UserInfo>
    </klpr>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28D3CED2213734591F14A3097B51439" ma:contentTypeVersion="18" ma:contentTypeDescription="Create a new document." ma:contentTypeScope="" ma:versionID="b4093736d4cfb31a91206d3a2cb29fd4">
  <xsd:schema xmlns:xsd="http://www.w3.org/2001/XMLSchema" xmlns:xs="http://www.w3.org/2001/XMLSchema" xmlns:p="http://schemas.microsoft.com/office/2006/metadata/properties" xmlns:ns2="e50f0395-3555-4f97-b8c0-ce14fe8f2377" xmlns:ns3="907d2526-5ef7-4852-ba13-ef2d9ddfaf1f" targetNamespace="http://schemas.microsoft.com/office/2006/metadata/properties" ma:root="true" ma:fieldsID="3b7c8a9973257b95f43eb1381562753f" ns2:_="" ns3:_="">
    <xsd:import namespace="e50f0395-3555-4f97-b8c0-ce14fe8f2377"/>
    <xsd:import namespace="907d2526-5ef7-4852-ba13-ef2d9ddfaf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klpr"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0f0395-3555-4f97-b8c0-ce14fe8f23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klpr" ma:index="20" nillable="true" ma:displayName="Person or Group" ma:list="UserInfo" ma:internalName="klp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0d488bc-f3d7-4c87-b121-834d4ddac64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07d2526-5ef7-4852-ba13-ef2d9ddfaf1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6b7d00a-d4da-44a8-ba5f-2ab769e9ff30}" ma:internalName="TaxCatchAll" ma:showField="CatchAllData" ma:web="907d2526-5ef7-4852-ba13-ef2d9ddfaf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A5F657-D928-4CD9-9673-A452F6353F7D}">
  <ds:schemaRefs>
    <ds:schemaRef ds:uri="http://schemas.microsoft.com/sharepoint/v3/contenttype/forms"/>
  </ds:schemaRefs>
</ds:datastoreItem>
</file>

<file path=customXml/itemProps2.xml><?xml version="1.0" encoding="utf-8"?>
<ds:datastoreItem xmlns:ds="http://schemas.openxmlformats.org/officeDocument/2006/customXml" ds:itemID="{A61AAE48-643B-43A0-B327-546D56B14C85}">
  <ds:schemaRefs>
    <ds:schemaRef ds:uri="df26ca1a-8d1d-4e24-ac5f-21eebd60c8d8"/>
    <ds:schemaRef ds:uri="ec2b2d53-bde6-4aed-9847-c252590cdd5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E3E9EB6-7CB9-4B14-A374-61E0FE23434B}"/>
</file>

<file path=docProps/app.xml><?xml version="1.0" encoding="utf-8"?>
<Properties xmlns="http://schemas.openxmlformats.org/officeDocument/2006/extended-properties" xmlns:vt="http://schemas.openxmlformats.org/officeDocument/2006/docPropsVTypes">
  <TotalTime>0</TotalTime>
  <Words>2305</Words>
  <Application>Microsoft Office PowerPoint</Application>
  <PresentationFormat>On-screen Show (4:3)</PresentationFormat>
  <Paragraphs>306</Paragraphs>
  <Slides>25</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Google Sans</vt:lpstr>
      <vt:lpstr>system-ui</vt:lpstr>
      <vt:lpstr>Wingdings</vt:lpstr>
      <vt:lpstr>CFS Template 1</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Measuring Impact is Hard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 Objective &amp; Honest About failure</vt:lpstr>
      <vt:lpstr>PowerPoint Presentation</vt:lpstr>
      <vt:lpstr>Main Programme</vt:lpstr>
      <vt:lpstr>PowerPoint Presentation</vt:lpstr>
      <vt:lpstr>PowerPoint Presentation</vt:lpstr>
      <vt:lpstr>Strategic Transformation Programme</vt:lpstr>
      <vt:lpstr>Crisis Funding</vt:lpstr>
      <vt:lpstr>Mental Health Scale Up Fund </vt:lpstr>
      <vt:lpstr>How to Apply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Peters</dc:creator>
  <cp:lastModifiedBy>Josephine Larcher</cp:lastModifiedBy>
  <cp:revision>1</cp:revision>
  <dcterms:created xsi:type="dcterms:W3CDTF">2020-08-06T15:14:47Z</dcterms:created>
  <dcterms:modified xsi:type="dcterms:W3CDTF">2023-09-22T09:36:10Z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0x01010045AF66CDBAF7CE47AD313CAB1ACB2612</vt:lpwstr>
  </property>
  <property fmtid="{D5CDD505-2E9C-101B-9397-08002B2CF9AE}" pid="3" name="MediaServiceImageTags">
    <vt:lpwstr/>
  </property>
</Properties>
</file>