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handoutMasterIdLst>
    <p:handoutMasterId r:id="rId25"/>
  </p:handoutMasterIdLst>
  <p:sldIdLst>
    <p:sldId id="262" r:id="rId5"/>
    <p:sldId id="263" r:id="rId6"/>
    <p:sldId id="315" r:id="rId7"/>
    <p:sldId id="316" r:id="rId8"/>
    <p:sldId id="284" r:id="rId9"/>
    <p:sldId id="268" r:id="rId10"/>
    <p:sldId id="271" r:id="rId11"/>
    <p:sldId id="272" r:id="rId12"/>
    <p:sldId id="273" r:id="rId13"/>
    <p:sldId id="317" r:id="rId14"/>
    <p:sldId id="274" r:id="rId15"/>
    <p:sldId id="275" r:id="rId16"/>
    <p:sldId id="277" r:id="rId17"/>
    <p:sldId id="332" r:id="rId18"/>
    <p:sldId id="285" r:id="rId19"/>
    <p:sldId id="330" r:id="rId20"/>
    <p:sldId id="318" r:id="rId21"/>
    <p:sldId id="324" r:id="rId22"/>
    <p:sldId id="335" r:id="rId23"/>
  </p:sldIdLst>
  <p:sldSz cx="9753600" cy="7315200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5A5A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3D0DC-D8CD-497D-92F3-15A728A20309}" v="900" dt="2024-09-09T11:01:38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9" autoAdjust="0"/>
    <p:restoredTop sz="94660"/>
  </p:normalViewPr>
  <p:slideViewPr>
    <p:cSldViewPr>
      <p:cViewPr varScale="1">
        <p:scale>
          <a:sx n="141" d="100"/>
          <a:sy n="141" d="100"/>
        </p:scale>
        <p:origin x="3900" y="132"/>
      </p:cViewPr>
      <p:guideLst>
        <p:guide orient="horz" pos="2304"/>
        <p:guide pos="21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son Gaskell" userId="ba664aa3be128b50" providerId="LiveId" clId="{19B3D0DC-D8CD-497D-92F3-15A728A20309}"/>
    <pc:docChg chg="undo custSel delSld modSld sldOrd">
      <pc:chgData name="Jason Gaskell" userId="ba664aa3be128b50" providerId="LiveId" clId="{19B3D0DC-D8CD-497D-92F3-15A728A20309}" dt="2024-09-09T11:01:38.231" v="978" actId="20577"/>
      <pc:docMkLst>
        <pc:docMk/>
      </pc:docMkLst>
      <pc:sldChg chg="del">
        <pc:chgData name="Jason Gaskell" userId="ba664aa3be128b50" providerId="LiveId" clId="{19B3D0DC-D8CD-497D-92F3-15A728A20309}" dt="2024-09-09T10:53:22.327" v="921" actId="47"/>
        <pc:sldMkLst>
          <pc:docMk/>
          <pc:sldMk cId="2242519182" sldId="270"/>
        </pc:sldMkLst>
      </pc:sldChg>
      <pc:sldChg chg="modSp modAnim">
        <pc:chgData name="Jason Gaskell" userId="ba664aa3be128b50" providerId="LiveId" clId="{19B3D0DC-D8CD-497D-92F3-15A728A20309}" dt="2024-09-09T10:46:45.058" v="738"/>
        <pc:sldMkLst>
          <pc:docMk/>
          <pc:sldMk cId="2115410152" sldId="271"/>
        </pc:sldMkLst>
        <pc:spChg chg="mod">
          <ac:chgData name="Jason Gaskell" userId="ba664aa3be128b50" providerId="LiveId" clId="{19B3D0DC-D8CD-497D-92F3-15A728A20309}" dt="2024-09-09T10:45:48.723" v="737" actId="207"/>
          <ac:spMkLst>
            <pc:docMk/>
            <pc:sldMk cId="2115410152" sldId="271"/>
            <ac:spMk id="3" creationId="{5699337A-E8EB-4172-BC1A-62DA2F7F5E0D}"/>
          </ac:spMkLst>
        </pc:spChg>
      </pc:sldChg>
      <pc:sldChg chg="modSp mod modAnim">
        <pc:chgData name="Jason Gaskell" userId="ba664aa3be128b50" providerId="LiveId" clId="{19B3D0DC-D8CD-497D-92F3-15A728A20309}" dt="2024-09-09T10:48:31.351" v="851" actId="6549"/>
        <pc:sldMkLst>
          <pc:docMk/>
          <pc:sldMk cId="3391813454" sldId="272"/>
        </pc:sldMkLst>
        <pc:spChg chg="mod">
          <ac:chgData name="Jason Gaskell" userId="ba664aa3be128b50" providerId="LiveId" clId="{19B3D0DC-D8CD-497D-92F3-15A728A20309}" dt="2024-09-09T10:48:31.351" v="851" actId="6549"/>
          <ac:spMkLst>
            <pc:docMk/>
            <pc:sldMk cId="3391813454" sldId="272"/>
            <ac:spMk id="3" creationId="{5699337A-E8EB-4172-BC1A-62DA2F7F5E0D}"/>
          </ac:spMkLst>
        </pc:spChg>
      </pc:sldChg>
      <pc:sldChg chg="modSp">
        <pc:chgData name="Jason Gaskell" userId="ba664aa3be128b50" providerId="LiveId" clId="{19B3D0DC-D8CD-497D-92F3-15A728A20309}" dt="2024-09-09T10:49:09.845" v="873" actId="20577"/>
        <pc:sldMkLst>
          <pc:docMk/>
          <pc:sldMk cId="3586983418" sldId="273"/>
        </pc:sldMkLst>
        <pc:spChg chg="mod">
          <ac:chgData name="Jason Gaskell" userId="ba664aa3be128b50" providerId="LiveId" clId="{19B3D0DC-D8CD-497D-92F3-15A728A20309}" dt="2024-09-09T10:49:09.845" v="873" actId="20577"/>
          <ac:spMkLst>
            <pc:docMk/>
            <pc:sldMk cId="3586983418" sldId="273"/>
            <ac:spMk id="3" creationId="{5699337A-E8EB-4172-BC1A-62DA2F7F5E0D}"/>
          </ac:spMkLst>
        </pc:spChg>
      </pc:sldChg>
      <pc:sldChg chg="modSp mod modAnim">
        <pc:chgData name="Jason Gaskell" userId="ba664aa3be128b50" providerId="LiveId" clId="{19B3D0DC-D8CD-497D-92F3-15A728A20309}" dt="2024-09-09T10:51:37.772" v="893"/>
        <pc:sldMkLst>
          <pc:docMk/>
          <pc:sldMk cId="398134772" sldId="274"/>
        </pc:sldMkLst>
        <pc:spChg chg="mod">
          <ac:chgData name="Jason Gaskell" userId="ba664aa3be128b50" providerId="LiveId" clId="{19B3D0DC-D8CD-497D-92F3-15A728A20309}" dt="2024-09-09T09:44:35.666" v="231" actId="12"/>
          <ac:spMkLst>
            <pc:docMk/>
            <pc:sldMk cId="398134772" sldId="274"/>
            <ac:spMk id="2" creationId="{30A8199B-A914-433D-9586-801377CCD65E}"/>
          </ac:spMkLst>
        </pc:spChg>
        <pc:spChg chg="mod">
          <ac:chgData name="Jason Gaskell" userId="ba664aa3be128b50" providerId="LiveId" clId="{19B3D0DC-D8CD-497D-92F3-15A728A20309}" dt="2024-09-09T09:45:10.763" v="333" actId="20577"/>
          <ac:spMkLst>
            <pc:docMk/>
            <pc:sldMk cId="398134772" sldId="274"/>
            <ac:spMk id="3" creationId="{5699337A-E8EB-4172-BC1A-62DA2F7F5E0D}"/>
          </ac:spMkLst>
        </pc:spChg>
      </pc:sldChg>
      <pc:sldChg chg="modSp mod addAnim delAnim modAnim">
        <pc:chgData name="Jason Gaskell" userId="ba664aa3be128b50" providerId="LiveId" clId="{19B3D0DC-D8CD-497D-92F3-15A728A20309}" dt="2024-09-09T10:55:13.403" v="946" actId="20577"/>
        <pc:sldMkLst>
          <pc:docMk/>
          <pc:sldMk cId="484485115" sldId="275"/>
        </pc:sldMkLst>
        <pc:spChg chg="mod">
          <ac:chgData name="Jason Gaskell" userId="ba664aa3be128b50" providerId="LiveId" clId="{19B3D0DC-D8CD-497D-92F3-15A728A20309}" dt="2024-09-09T09:45:57.192" v="340" actId="27636"/>
          <ac:spMkLst>
            <pc:docMk/>
            <pc:sldMk cId="484485115" sldId="275"/>
            <ac:spMk id="2" creationId="{30A8199B-A914-433D-9586-801377CCD65E}"/>
          </ac:spMkLst>
        </pc:spChg>
        <pc:spChg chg="mod">
          <ac:chgData name="Jason Gaskell" userId="ba664aa3be128b50" providerId="LiveId" clId="{19B3D0DC-D8CD-497D-92F3-15A728A20309}" dt="2024-09-09T10:55:13.403" v="946" actId="20577"/>
          <ac:spMkLst>
            <pc:docMk/>
            <pc:sldMk cId="484485115" sldId="275"/>
            <ac:spMk id="3" creationId="{5699337A-E8EB-4172-BC1A-62DA2F7F5E0D}"/>
          </ac:spMkLst>
        </pc:spChg>
      </pc:sldChg>
      <pc:sldChg chg="del">
        <pc:chgData name="Jason Gaskell" userId="ba664aa3be128b50" providerId="LiveId" clId="{19B3D0DC-D8CD-497D-92F3-15A728A20309}" dt="2024-09-09T10:53:24.494" v="922" actId="47"/>
        <pc:sldMkLst>
          <pc:docMk/>
          <pc:sldMk cId="1947162071" sldId="276"/>
        </pc:sldMkLst>
      </pc:sldChg>
      <pc:sldChg chg="modSp mod modAnim">
        <pc:chgData name="Jason Gaskell" userId="ba664aa3be128b50" providerId="LiveId" clId="{19B3D0DC-D8CD-497D-92F3-15A728A20309}" dt="2024-09-09T10:55:03.147" v="939" actId="20577"/>
        <pc:sldMkLst>
          <pc:docMk/>
          <pc:sldMk cId="654903533" sldId="277"/>
        </pc:sldMkLst>
        <pc:spChg chg="mod">
          <ac:chgData name="Jason Gaskell" userId="ba664aa3be128b50" providerId="LiveId" clId="{19B3D0DC-D8CD-497D-92F3-15A728A20309}" dt="2024-09-09T09:49:27.646" v="493" actId="20577"/>
          <ac:spMkLst>
            <pc:docMk/>
            <pc:sldMk cId="654903533" sldId="277"/>
            <ac:spMk id="2" creationId="{30A8199B-A914-433D-9586-801377CCD65E}"/>
          </ac:spMkLst>
        </pc:spChg>
        <pc:spChg chg="mod">
          <ac:chgData name="Jason Gaskell" userId="ba664aa3be128b50" providerId="LiveId" clId="{19B3D0DC-D8CD-497D-92F3-15A728A20309}" dt="2024-09-09T10:55:03.147" v="939" actId="20577"/>
          <ac:spMkLst>
            <pc:docMk/>
            <pc:sldMk cId="654903533" sldId="277"/>
            <ac:spMk id="3" creationId="{5699337A-E8EB-4172-BC1A-62DA2F7F5E0D}"/>
          </ac:spMkLst>
        </pc:spChg>
      </pc:sldChg>
      <pc:sldChg chg="modSp del ord modAnim">
        <pc:chgData name="Jason Gaskell" userId="ba664aa3be128b50" providerId="LiveId" clId="{19B3D0DC-D8CD-497D-92F3-15A728A20309}" dt="2024-09-09T10:00:07.003" v="736" actId="2696"/>
        <pc:sldMkLst>
          <pc:docMk/>
          <pc:sldMk cId="3373337804" sldId="278"/>
        </pc:sldMkLst>
        <pc:spChg chg="mod">
          <ac:chgData name="Jason Gaskell" userId="ba664aa3be128b50" providerId="LiveId" clId="{19B3D0DC-D8CD-497D-92F3-15A728A20309}" dt="2024-09-09T09:52:30.787" v="584" actId="6549"/>
          <ac:spMkLst>
            <pc:docMk/>
            <pc:sldMk cId="3373337804" sldId="278"/>
            <ac:spMk id="3" creationId="{5699337A-E8EB-4172-BC1A-62DA2F7F5E0D}"/>
          </ac:spMkLst>
        </pc:spChg>
      </pc:sldChg>
      <pc:sldChg chg="modSp mod modAnim">
        <pc:chgData name="Jason Gaskell" userId="ba664aa3be128b50" providerId="LiveId" clId="{19B3D0DC-D8CD-497D-92F3-15A728A20309}" dt="2024-09-09T09:53:03.745" v="587"/>
        <pc:sldMkLst>
          <pc:docMk/>
          <pc:sldMk cId="552969382" sldId="285"/>
        </pc:sldMkLst>
        <pc:spChg chg="mod">
          <ac:chgData name="Jason Gaskell" userId="ba664aa3be128b50" providerId="LiveId" clId="{19B3D0DC-D8CD-497D-92F3-15A728A20309}" dt="2024-09-09T09:51:38" v="583" actId="20577"/>
          <ac:spMkLst>
            <pc:docMk/>
            <pc:sldMk cId="552969382" sldId="285"/>
            <ac:spMk id="2" creationId="{30A8199B-A914-433D-9586-801377CCD65E}"/>
          </ac:spMkLst>
        </pc:spChg>
        <pc:spChg chg="mod">
          <ac:chgData name="Jason Gaskell" userId="ba664aa3be128b50" providerId="LiveId" clId="{19B3D0DC-D8CD-497D-92F3-15A728A20309}" dt="2024-09-09T09:52:59.546" v="586"/>
          <ac:spMkLst>
            <pc:docMk/>
            <pc:sldMk cId="552969382" sldId="285"/>
            <ac:spMk id="4" creationId="{D28A7E74-7E53-F423-211A-DF7993E907D3}"/>
          </ac:spMkLst>
        </pc:spChg>
      </pc:sldChg>
      <pc:sldChg chg="modSp">
        <pc:chgData name="Jason Gaskell" userId="ba664aa3be128b50" providerId="LiveId" clId="{19B3D0DC-D8CD-497D-92F3-15A728A20309}" dt="2024-09-09T09:44:17.967" v="229" actId="20577"/>
        <pc:sldMkLst>
          <pc:docMk/>
          <pc:sldMk cId="4139858989" sldId="316"/>
        </pc:sldMkLst>
        <pc:spChg chg="mod">
          <ac:chgData name="Jason Gaskell" userId="ba664aa3be128b50" providerId="LiveId" clId="{19B3D0DC-D8CD-497D-92F3-15A728A20309}" dt="2024-09-09T09:44:17.967" v="229" actId="20577"/>
          <ac:spMkLst>
            <pc:docMk/>
            <pc:sldMk cId="4139858989" sldId="316"/>
            <ac:spMk id="3" creationId="{A3D36813-8412-44CA-9E65-5D6EA0D17E8B}"/>
          </ac:spMkLst>
        </pc:spChg>
      </pc:sldChg>
      <pc:sldChg chg="modSp modAnim">
        <pc:chgData name="Jason Gaskell" userId="ba664aa3be128b50" providerId="LiveId" clId="{19B3D0DC-D8CD-497D-92F3-15A728A20309}" dt="2024-09-09T10:50:38.730" v="892" actId="20577"/>
        <pc:sldMkLst>
          <pc:docMk/>
          <pc:sldMk cId="2508363969" sldId="317"/>
        </pc:sldMkLst>
        <pc:spChg chg="mod">
          <ac:chgData name="Jason Gaskell" userId="ba664aa3be128b50" providerId="LiveId" clId="{19B3D0DC-D8CD-497D-92F3-15A728A20309}" dt="2024-09-09T09:42:26.912" v="159" actId="20577"/>
          <ac:spMkLst>
            <pc:docMk/>
            <pc:sldMk cId="2508363969" sldId="317"/>
            <ac:spMk id="2" creationId="{30A8199B-A914-433D-9586-801377CCD65E}"/>
          </ac:spMkLst>
        </pc:spChg>
        <pc:spChg chg="mod">
          <ac:chgData name="Jason Gaskell" userId="ba664aa3be128b50" providerId="LiveId" clId="{19B3D0DC-D8CD-497D-92F3-15A728A20309}" dt="2024-09-09T10:50:38.730" v="892" actId="20577"/>
          <ac:spMkLst>
            <pc:docMk/>
            <pc:sldMk cId="2508363969" sldId="317"/>
            <ac:spMk id="3" creationId="{5699337A-E8EB-4172-BC1A-62DA2F7F5E0D}"/>
          </ac:spMkLst>
        </pc:spChg>
      </pc:sldChg>
      <pc:sldChg chg="ord">
        <pc:chgData name="Jason Gaskell" userId="ba664aa3be128b50" providerId="LiveId" clId="{19B3D0DC-D8CD-497D-92F3-15A728A20309}" dt="2024-09-09T09:51:18.786" v="570"/>
        <pc:sldMkLst>
          <pc:docMk/>
          <pc:sldMk cId="2489348267" sldId="318"/>
        </pc:sldMkLst>
      </pc:sldChg>
      <pc:sldChg chg="modSp mod modAnim">
        <pc:chgData name="Jason Gaskell" userId="ba664aa3be128b50" providerId="LiveId" clId="{19B3D0DC-D8CD-497D-92F3-15A728A20309}" dt="2024-09-09T10:59:32.264" v="967" actId="1076"/>
        <pc:sldMkLst>
          <pc:docMk/>
          <pc:sldMk cId="1518935344" sldId="324"/>
        </pc:sldMkLst>
        <pc:spChg chg="mod">
          <ac:chgData name="Jason Gaskell" userId="ba664aa3be128b50" providerId="LiveId" clId="{19B3D0DC-D8CD-497D-92F3-15A728A20309}" dt="2024-09-09T09:59:47.724" v="735" actId="20577"/>
          <ac:spMkLst>
            <pc:docMk/>
            <pc:sldMk cId="1518935344" sldId="324"/>
            <ac:spMk id="2" creationId="{1330A8AA-9C66-4C5F-8D24-DF9572B57220}"/>
          </ac:spMkLst>
        </pc:spChg>
        <pc:spChg chg="mod">
          <ac:chgData name="Jason Gaskell" userId="ba664aa3be128b50" providerId="LiveId" clId="{19B3D0DC-D8CD-497D-92F3-15A728A20309}" dt="2024-09-09T09:58:19.975" v="722" actId="20577"/>
          <ac:spMkLst>
            <pc:docMk/>
            <pc:sldMk cId="1518935344" sldId="324"/>
            <ac:spMk id="3" creationId="{015BDB21-0B34-4E53-B77F-1BD5A6F97EC1}"/>
          </ac:spMkLst>
        </pc:spChg>
        <pc:spChg chg="mod">
          <ac:chgData name="Jason Gaskell" userId="ba664aa3be128b50" providerId="LiveId" clId="{19B3D0DC-D8CD-497D-92F3-15A728A20309}" dt="2024-09-09T10:59:14.344" v="965" actId="20577"/>
          <ac:spMkLst>
            <pc:docMk/>
            <pc:sldMk cId="1518935344" sldId="324"/>
            <ac:spMk id="5" creationId="{16DAA260-54B9-4F3B-A0C0-9F16D0125CF6}"/>
          </ac:spMkLst>
        </pc:spChg>
        <pc:spChg chg="mod">
          <ac:chgData name="Jason Gaskell" userId="ba664aa3be128b50" providerId="LiveId" clId="{19B3D0DC-D8CD-497D-92F3-15A728A20309}" dt="2024-09-09T10:59:32.264" v="967" actId="1076"/>
          <ac:spMkLst>
            <pc:docMk/>
            <pc:sldMk cId="1518935344" sldId="324"/>
            <ac:spMk id="7" creationId="{83B67B1E-A215-480B-8FD3-53105D3AA67A}"/>
          </ac:spMkLst>
        </pc:spChg>
        <pc:spChg chg="mod">
          <ac:chgData name="Jason Gaskell" userId="ba664aa3be128b50" providerId="LiveId" clId="{19B3D0DC-D8CD-497D-92F3-15A728A20309}" dt="2024-09-09T10:59:32.264" v="967" actId="1076"/>
          <ac:spMkLst>
            <pc:docMk/>
            <pc:sldMk cId="1518935344" sldId="324"/>
            <ac:spMk id="8" creationId="{11886F65-857B-4105-A6C2-F8D5C2940063}"/>
          </ac:spMkLst>
        </pc:spChg>
        <pc:spChg chg="mod">
          <ac:chgData name="Jason Gaskell" userId="ba664aa3be128b50" providerId="LiveId" clId="{19B3D0DC-D8CD-497D-92F3-15A728A20309}" dt="2024-09-09T10:59:24.165" v="966" actId="1076"/>
          <ac:spMkLst>
            <pc:docMk/>
            <pc:sldMk cId="1518935344" sldId="324"/>
            <ac:spMk id="9" creationId="{82403137-460B-7CA4-D279-98F380006B85}"/>
          </ac:spMkLst>
        </pc:spChg>
        <pc:spChg chg="mod">
          <ac:chgData name="Jason Gaskell" userId="ba664aa3be128b50" providerId="LiveId" clId="{19B3D0DC-D8CD-497D-92F3-15A728A20309}" dt="2024-09-09T10:59:32.264" v="967" actId="1076"/>
          <ac:spMkLst>
            <pc:docMk/>
            <pc:sldMk cId="1518935344" sldId="324"/>
            <ac:spMk id="10" creationId="{6F306D5F-73BD-4412-AF3C-0AEA326C875F}"/>
          </ac:spMkLst>
        </pc:spChg>
      </pc:sldChg>
      <pc:sldChg chg="modSp del mod">
        <pc:chgData name="Jason Gaskell" userId="ba664aa3be128b50" providerId="LiveId" clId="{19B3D0DC-D8CD-497D-92F3-15A728A20309}" dt="2024-09-09T09:37:29.203" v="1" actId="47"/>
        <pc:sldMkLst>
          <pc:docMk/>
          <pc:sldMk cId="2532962776" sldId="328"/>
        </pc:sldMkLst>
        <pc:spChg chg="mod">
          <ac:chgData name="Jason Gaskell" userId="ba664aa3be128b50" providerId="LiveId" clId="{19B3D0DC-D8CD-497D-92F3-15A728A20309}" dt="2024-09-09T09:37:15.268" v="0"/>
          <ac:spMkLst>
            <pc:docMk/>
            <pc:sldMk cId="2532962776" sldId="328"/>
            <ac:spMk id="2" creationId="{30A8199B-A914-433D-9586-801377CCD65E}"/>
          </ac:spMkLst>
        </pc:spChg>
      </pc:sldChg>
      <pc:sldChg chg="del">
        <pc:chgData name="Jason Gaskell" userId="ba664aa3be128b50" providerId="LiveId" clId="{19B3D0DC-D8CD-497D-92F3-15A728A20309}" dt="2024-09-09T09:53:32.810" v="589" actId="2696"/>
        <pc:sldMkLst>
          <pc:docMk/>
          <pc:sldMk cId="3729186133" sldId="329"/>
        </pc:sldMkLst>
      </pc:sldChg>
      <pc:sldChg chg="ord">
        <pc:chgData name="Jason Gaskell" userId="ba664aa3be128b50" providerId="LiveId" clId="{19B3D0DC-D8CD-497D-92F3-15A728A20309}" dt="2024-09-09T09:51:18.786" v="570"/>
        <pc:sldMkLst>
          <pc:docMk/>
          <pc:sldMk cId="2315185426" sldId="330"/>
        </pc:sldMkLst>
      </pc:sldChg>
      <pc:sldChg chg="modSp mod">
        <pc:chgData name="Jason Gaskell" userId="ba664aa3be128b50" providerId="LiveId" clId="{19B3D0DC-D8CD-497D-92F3-15A728A20309}" dt="2024-09-09T09:51:27.483" v="571" actId="20577"/>
        <pc:sldMkLst>
          <pc:docMk/>
          <pc:sldMk cId="2848021458" sldId="332"/>
        </pc:sldMkLst>
        <pc:spChg chg="mod">
          <ac:chgData name="Jason Gaskell" userId="ba664aa3be128b50" providerId="LiveId" clId="{19B3D0DC-D8CD-497D-92F3-15A728A20309}" dt="2024-09-09T09:51:27.483" v="571" actId="20577"/>
          <ac:spMkLst>
            <pc:docMk/>
            <pc:sldMk cId="2848021458" sldId="332"/>
            <ac:spMk id="2" creationId="{30A8199B-A914-433D-9586-801377CCD65E}"/>
          </ac:spMkLst>
        </pc:spChg>
        <pc:spChg chg="mod">
          <ac:chgData name="Jason Gaskell" userId="ba664aa3be128b50" providerId="LiveId" clId="{19B3D0DC-D8CD-497D-92F3-15A728A20309}" dt="2024-09-09T09:50:54.254" v="567" actId="20577"/>
          <ac:spMkLst>
            <pc:docMk/>
            <pc:sldMk cId="2848021458" sldId="332"/>
            <ac:spMk id="3" creationId="{5699337A-E8EB-4172-BC1A-62DA2F7F5E0D}"/>
          </ac:spMkLst>
        </pc:spChg>
      </pc:sldChg>
      <pc:sldChg chg="del">
        <pc:chgData name="Jason Gaskell" userId="ba664aa3be128b50" providerId="LiveId" clId="{19B3D0DC-D8CD-497D-92F3-15A728A20309}" dt="2024-09-09T09:51:05.401" v="568" actId="2696"/>
        <pc:sldMkLst>
          <pc:docMk/>
          <pc:sldMk cId="3503630502" sldId="333"/>
        </pc:sldMkLst>
      </pc:sldChg>
      <pc:sldChg chg="del">
        <pc:chgData name="Jason Gaskell" userId="ba664aa3be128b50" providerId="LiveId" clId="{19B3D0DC-D8CD-497D-92F3-15A728A20309}" dt="2024-09-09T09:53:28.460" v="588" actId="2696"/>
        <pc:sldMkLst>
          <pc:docMk/>
          <pc:sldMk cId="1201436136" sldId="334"/>
        </pc:sldMkLst>
      </pc:sldChg>
      <pc:sldChg chg="modSp mod ord modAnim">
        <pc:chgData name="Jason Gaskell" userId="ba664aa3be128b50" providerId="LiveId" clId="{19B3D0DC-D8CD-497D-92F3-15A728A20309}" dt="2024-09-09T11:01:38.231" v="978" actId="20577"/>
        <pc:sldMkLst>
          <pc:docMk/>
          <pc:sldMk cId="1369932678" sldId="335"/>
        </pc:sldMkLst>
        <pc:spChg chg="mod">
          <ac:chgData name="Jason Gaskell" userId="ba664aa3be128b50" providerId="LiveId" clId="{19B3D0DC-D8CD-497D-92F3-15A728A20309}" dt="2024-09-09T11:01:38.231" v="978" actId="20577"/>
          <ac:spMkLst>
            <pc:docMk/>
            <pc:sldMk cId="1369932678" sldId="335"/>
            <ac:spMk id="3" creationId="{83686C3D-B501-45DF-B2DE-21584BC97905}"/>
          </ac:spMkLst>
        </pc:spChg>
      </pc:sldChg>
      <pc:sldChg chg="del">
        <pc:chgData name="Jason Gaskell" userId="ba664aa3be128b50" providerId="LiveId" clId="{19B3D0DC-D8CD-497D-92F3-15A728A20309}" dt="2024-09-09T09:53:38.022" v="590" actId="2696"/>
        <pc:sldMkLst>
          <pc:docMk/>
          <pc:sldMk cId="575622824" sldId="3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0AE0158-4F8D-4A74-BAF7-23CE1BF012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190" cy="502382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8E727-FCBF-4410-8F29-9C16F835E1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402" y="1"/>
            <a:ext cx="2984190" cy="502382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0A07A2B0-5176-4CFD-A96B-5110090FCF65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EFF935-E797-439F-929F-4A58196E6D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7918"/>
            <a:ext cx="2984190" cy="502382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C70CB7-A04F-4B1D-A0CD-0ECB414C29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402" y="9517918"/>
            <a:ext cx="2984190" cy="502382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8CD8B50-6551-44F3-B78D-FA6CB2CE79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054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52" tIns="46976" rIns="93952" bIns="46976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700" y="0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52" tIns="46976" rIns="93952" bIns="46976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4"/>
            <a:ext cx="5510530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52" tIns="46976" rIns="93952" bIns="469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517546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52" tIns="46976" rIns="93952" bIns="46976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700" y="9517546"/>
            <a:ext cx="2984870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952" tIns="46976" rIns="93952" bIns="4697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7111441-90BE-4259-BF24-50EE1A6B1549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22997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83140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43536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4000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46730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40706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3269830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764920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990617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91710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25948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79696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03664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43669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10693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333959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7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24407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07572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11441-90BE-4259-BF24-50EE1A6B1549}" type="slidenum">
              <a:rPr lang="en-GB" altLang="en-US" smtClean="0"/>
              <a:pPr/>
              <a:t>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35456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030" y="-9032"/>
            <a:ext cx="9781124" cy="7333264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5969" y="2564837"/>
            <a:ext cx="6215167" cy="1756055"/>
          </a:xfrm>
        </p:spPr>
        <p:txBody>
          <a:bodyPr anchor="b">
            <a:noAutofit/>
          </a:bodyPr>
          <a:lstStyle>
            <a:lvl1pPr algn="r">
              <a:defRPr sz="576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5969" y="4320890"/>
            <a:ext cx="6215167" cy="117002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7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5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3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0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84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6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13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01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1103-50DE-4C32-9B45-641613C0B4B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21208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650240"/>
            <a:ext cx="6770895" cy="3630507"/>
          </a:xfrm>
        </p:spPr>
        <p:txBody>
          <a:bodyPr anchor="ctr">
            <a:normAutofit/>
          </a:bodyPr>
          <a:lstStyle>
            <a:lvl1pPr algn="l">
              <a:defRPr sz="469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4768427"/>
            <a:ext cx="6770895" cy="1675693"/>
          </a:xfrm>
        </p:spPr>
        <p:txBody>
          <a:bodyPr anchor="ctr">
            <a:normAutofit/>
          </a:bodyPr>
          <a:lstStyle>
            <a:lvl1pPr marL="0" indent="0" algn="l">
              <a:buNone/>
              <a:defRPr sz="19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FA8E6-CD93-4F3E-980D-C7CAAEDFBCE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00405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544" y="650240"/>
            <a:ext cx="6476994" cy="3224107"/>
          </a:xfrm>
        </p:spPr>
        <p:txBody>
          <a:bodyPr anchor="ctr">
            <a:normAutofit/>
          </a:bodyPr>
          <a:lstStyle>
            <a:lvl1pPr algn="l">
              <a:defRPr sz="469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74479" y="3874347"/>
            <a:ext cx="5781124" cy="4064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0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38" y="4768427"/>
            <a:ext cx="6770896" cy="1675693"/>
          </a:xfrm>
        </p:spPr>
        <p:txBody>
          <a:bodyPr anchor="ctr">
            <a:normAutofit/>
          </a:bodyPr>
          <a:lstStyle>
            <a:lvl1pPr marL="0" indent="0" algn="l">
              <a:buNone/>
              <a:defRPr sz="19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FA8E6-CD93-4F3E-980D-C7CAAEDFBCE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4892" y="843070"/>
            <a:ext cx="487807" cy="62376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/>
          <a:p>
            <a:pPr lvl="0"/>
            <a:r>
              <a:rPr lang="en-US" sz="85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97546" y="3078993"/>
            <a:ext cx="487807" cy="62376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/>
          <a:p>
            <a:pPr lvl="0"/>
            <a:r>
              <a:rPr lang="en-US" sz="85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19412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38" y="2060787"/>
            <a:ext cx="6770896" cy="2768491"/>
          </a:xfrm>
        </p:spPr>
        <p:txBody>
          <a:bodyPr anchor="b">
            <a:normAutofit/>
          </a:bodyPr>
          <a:lstStyle>
            <a:lvl1pPr algn="l">
              <a:defRPr sz="469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38" y="4829278"/>
            <a:ext cx="6770896" cy="1614842"/>
          </a:xfrm>
        </p:spPr>
        <p:txBody>
          <a:bodyPr anchor="t">
            <a:normAutofit/>
          </a:bodyPr>
          <a:lstStyle>
            <a:lvl1pPr marL="0" indent="0" algn="l">
              <a:buNone/>
              <a:defRPr sz="19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FA8E6-CD93-4F3E-980D-C7CAAEDFBCE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7261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6544" y="650240"/>
            <a:ext cx="6476994" cy="3224107"/>
          </a:xfrm>
        </p:spPr>
        <p:txBody>
          <a:bodyPr anchor="ctr">
            <a:normAutofit/>
          </a:bodyPr>
          <a:lstStyle>
            <a:lvl1pPr algn="l">
              <a:defRPr sz="469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0237" y="4280747"/>
            <a:ext cx="6770897" cy="5485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38" y="4829278"/>
            <a:ext cx="6770896" cy="1614842"/>
          </a:xfrm>
        </p:spPr>
        <p:txBody>
          <a:bodyPr anchor="t">
            <a:normAutofit/>
          </a:bodyPr>
          <a:lstStyle>
            <a:lvl1pPr marL="0" indent="0" algn="l">
              <a:buNone/>
              <a:defRPr sz="19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FA8E6-CD93-4F3E-980D-C7CAAEDFBCE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14892" y="843070"/>
            <a:ext cx="487807" cy="62376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/>
          <a:p>
            <a:pPr lvl="0"/>
            <a:r>
              <a:rPr lang="en-US" sz="85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197546" y="3078993"/>
            <a:ext cx="487807" cy="623761"/>
          </a:xfrm>
          <a:prstGeom prst="rect">
            <a:avLst/>
          </a:prstGeom>
        </p:spPr>
        <p:txBody>
          <a:bodyPr vert="horz" lIns="97536" tIns="48768" rIns="97536" bIns="48768" rtlCol="0" anchor="ctr">
            <a:noAutofit/>
          </a:bodyPr>
          <a:lstStyle/>
          <a:p>
            <a:pPr lvl="0"/>
            <a:r>
              <a:rPr lang="en-US" sz="853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725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05" y="650240"/>
            <a:ext cx="6764229" cy="3224107"/>
          </a:xfrm>
        </p:spPr>
        <p:txBody>
          <a:bodyPr anchor="ctr">
            <a:normAutofit/>
          </a:bodyPr>
          <a:lstStyle>
            <a:lvl1pPr algn="l">
              <a:defRPr sz="469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0237" y="4280747"/>
            <a:ext cx="6770897" cy="5485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560">
                <a:solidFill>
                  <a:schemeClr val="accent1"/>
                </a:solidFill>
              </a:defRPr>
            </a:lvl1pPr>
            <a:lvl2pPr marL="487695" indent="0">
              <a:buFontTx/>
              <a:buNone/>
              <a:defRPr/>
            </a:lvl2pPr>
            <a:lvl3pPr marL="975390" indent="0">
              <a:buFontTx/>
              <a:buNone/>
              <a:defRPr/>
            </a:lvl3pPr>
            <a:lvl4pPr marL="1463086" indent="0">
              <a:buFontTx/>
              <a:buNone/>
              <a:defRPr/>
            </a:lvl4pPr>
            <a:lvl5pPr marL="1950781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38" y="4829278"/>
            <a:ext cx="6770896" cy="1614842"/>
          </a:xfrm>
        </p:spPr>
        <p:txBody>
          <a:bodyPr anchor="t">
            <a:normAutofit/>
          </a:bodyPr>
          <a:lstStyle>
            <a:lvl1pPr marL="0" indent="0" algn="l">
              <a:buNone/>
              <a:defRPr sz="19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FA8E6-CD93-4F3E-980D-C7CAAEDFBCE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52854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33013-97FB-4D92-908E-6A0199762BE2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19356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5800" y="650240"/>
            <a:ext cx="1044066" cy="560154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39" y="650240"/>
            <a:ext cx="5541361" cy="56015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0D61E-5EE6-4E56-974F-15F96B4D46E1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86076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807C5-A44E-4F5F-934C-874914400957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75877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38" y="2880926"/>
            <a:ext cx="6770896" cy="1948353"/>
          </a:xfrm>
        </p:spPr>
        <p:txBody>
          <a:bodyPr anchor="b"/>
          <a:lstStyle>
            <a:lvl1pPr algn="l">
              <a:defRPr sz="4267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38" y="4829278"/>
            <a:ext cx="6770896" cy="917760"/>
          </a:xfrm>
        </p:spPr>
        <p:txBody>
          <a:bodyPr anchor="t"/>
          <a:lstStyle>
            <a:lvl1pPr marL="0" indent="0" algn="l">
              <a:buNone/>
              <a:defRPr sz="213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87695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 marL="975390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 marL="146308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95078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438476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926171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3413867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901562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2C5E4-3ABB-4613-8A15-03F5B5A079A9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0221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" y="650240"/>
            <a:ext cx="6770895" cy="14088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1" y="2304628"/>
            <a:ext cx="3293983" cy="4139490"/>
          </a:xfrm>
        </p:spPr>
        <p:txBody>
          <a:bodyPr>
            <a:normAutofit/>
          </a:bodyPr>
          <a:lstStyle>
            <a:lvl1pPr>
              <a:defRPr sz="1920"/>
            </a:lvl1pPr>
            <a:lvl2pPr>
              <a:defRPr sz="1707"/>
            </a:lvl2pPr>
            <a:lvl3pPr>
              <a:defRPr sz="1493"/>
            </a:lvl3pPr>
            <a:lvl4pPr>
              <a:defRPr sz="1280"/>
            </a:lvl4pPr>
            <a:lvl5pPr>
              <a:defRPr sz="1280"/>
            </a:lvl5pPr>
            <a:lvl6pPr>
              <a:defRPr sz="1280"/>
            </a:lvl6pPr>
            <a:lvl7pPr>
              <a:defRPr sz="1280"/>
            </a:lvl7pPr>
            <a:lvl8pPr>
              <a:defRPr sz="1280"/>
            </a:lvl8pPr>
            <a:lvl9pPr>
              <a:defRPr sz="128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27151" y="2304630"/>
            <a:ext cx="3293984" cy="4139491"/>
          </a:xfrm>
        </p:spPr>
        <p:txBody>
          <a:bodyPr>
            <a:normAutofit/>
          </a:bodyPr>
          <a:lstStyle>
            <a:lvl1pPr>
              <a:defRPr sz="1920"/>
            </a:lvl1pPr>
            <a:lvl2pPr>
              <a:defRPr sz="1707"/>
            </a:lvl2pPr>
            <a:lvl3pPr>
              <a:defRPr sz="1493"/>
            </a:lvl3pPr>
            <a:lvl4pPr>
              <a:defRPr sz="1280"/>
            </a:lvl4pPr>
            <a:lvl5pPr>
              <a:defRPr sz="1280"/>
            </a:lvl5pPr>
            <a:lvl6pPr>
              <a:defRPr sz="1280"/>
            </a:lvl6pPr>
            <a:lvl7pPr>
              <a:defRPr sz="1280"/>
            </a:lvl7pPr>
            <a:lvl8pPr>
              <a:defRPr sz="1280"/>
            </a:lvl8pPr>
            <a:lvl9pPr>
              <a:defRPr sz="128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B38FA-DF57-44B5-9EDF-E80EC0C8599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4865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39" y="650240"/>
            <a:ext cx="6770894" cy="140885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39" y="2305049"/>
            <a:ext cx="3296717" cy="614679"/>
          </a:xfrm>
        </p:spPr>
        <p:txBody>
          <a:bodyPr anchor="b">
            <a:noAutofit/>
          </a:bodyPr>
          <a:lstStyle>
            <a:lvl1pPr marL="0" indent="0">
              <a:buNone/>
              <a:defRPr sz="2560" b="0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39" y="2919730"/>
            <a:ext cx="3296717" cy="352439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24416" y="2305049"/>
            <a:ext cx="3296717" cy="614679"/>
          </a:xfrm>
        </p:spPr>
        <p:txBody>
          <a:bodyPr anchor="b">
            <a:noAutofit/>
          </a:bodyPr>
          <a:lstStyle>
            <a:lvl1pPr marL="0" indent="0">
              <a:buNone/>
              <a:defRPr sz="2560" b="0"/>
            </a:lvl1pPr>
            <a:lvl2pPr marL="487695" indent="0">
              <a:buNone/>
              <a:defRPr sz="2133" b="1"/>
            </a:lvl2pPr>
            <a:lvl3pPr marL="975390" indent="0">
              <a:buNone/>
              <a:defRPr sz="1920" b="1"/>
            </a:lvl3pPr>
            <a:lvl4pPr marL="1463086" indent="0">
              <a:buNone/>
              <a:defRPr sz="1707" b="1"/>
            </a:lvl4pPr>
            <a:lvl5pPr marL="1950781" indent="0">
              <a:buNone/>
              <a:defRPr sz="1707" b="1"/>
            </a:lvl5pPr>
            <a:lvl6pPr marL="2438476" indent="0">
              <a:buNone/>
              <a:defRPr sz="1707" b="1"/>
            </a:lvl6pPr>
            <a:lvl7pPr marL="2926171" indent="0">
              <a:buNone/>
              <a:defRPr sz="1707" b="1"/>
            </a:lvl7pPr>
            <a:lvl8pPr marL="3413867" indent="0">
              <a:buNone/>
              <a:defRPr sz="1707" b="1"/>
            </a:lvl8pPr>
            <a:lvl9pPr marL="3901562" indent="0">
              <a:buNone/>
              <a:defRPr sz="1707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24416" y="2919730"/>
            <a:ext cx="3296717" cy="352439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52F3-F690-4BBE-936F-A17A432E04D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499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39" y="650240"/>
            <a:ext cx="6770895" cy="14088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423FF-5B8C-4B23-8CC2-15B14A924268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1129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B421C-8604-4D86-B281-076772D51907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95929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39" y="1598511"/>
            <a:ext cx="2976194" cy="1363697"/>
          </a:xfrm>
        </p:spPr>
        <p:txBody>
          <a:bodyPr anchor="b">
            <a:normAutofit/>
          </a:bodyPr>
          <a:lstStyle>
            <a:lvl1pPr>
              <a:defRPr sz="213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360" y="549254"/>
            <a:ext cx="3611773" cy="58948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39" y="2962207"/>
            <a:ext cx="2976194" cy="2756746"/>
          </a:xfrm>
        </p:spPr>
        <p:txBody>
          <a:bodyPr>
            <a:normAutofit/>
          </a:bodyPr>
          <a:lstStyle>
            <a:lvl1pPr marL="0" indent="0">
              <a:buNone/>
              <a:defRPr sz="1493"/>
            </a:lvl1pPr>
            <a:lvl2pPr marL="365771" indent="0">
              <a:buNone/>
              <a:defRPr sz="1120"/>
            </a:lvl2pPr>
            <a:lvl3pPr marL="731543" indent="0">
              <a:buNone/>
              <a:defRPr sz="960"/>
            </a:lvl3pPr>
            <a:lvl4pPr marL="1097314" indent="0">
              <a:buNone/>
              <a:defRPr sz="800"/>
            </a:lvl4pPr>
            <a:lvl5pPr marL="1463086" indent="0">
              <a:buNone/>
              <a:defRPr sz="800"/>
            </a:lvl5pPr>
            <a:lvl6pPr marL="1828857" indent="0">
              <a:buNone/>
              <a:defRPr sz="800"/>
            </a:lvl6pPr>
            <a:lvl7pPr marL="2194629" indent="0">
              <a:buNone/>
              <a:defRPr sz="800"/>
            </a:lvl7pPr>
            <a:lvl8pPr marL="2560400" indent="0">
              <a:buNone/>
              <a:defRPr sz="800"/>
            </a:lvl8pPr>
            <a:lvl9pPr marL="2926171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96BB-E06C-4ABD-A931-FC9B3B0677AA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2518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39" y="5120640"/>
            <a:ext cx="6770895" cy="604521"/>
          </a:xfrm>
        </p:spPr>
        <p:txBody>
          <a:bodyPr anchor="b">
            <a:normAutofit/>
          </a:bodyPr>
          <a:lstStyle>
            <a:lvl1pPr algn="l">
              <a:defRPr sz="256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0239" y="650240"/>
            <a:ext cx="6770895" cy="4102099"/>
          </a:xfrm>
        </p:spPr>
        <p:txBody>
          <a:bodyPr anchor="t">
            <a:normAutofit/>
          </a:bodyPr>
          <a:lstStyle>
            <a:lvl1pPr marL="0" indent="0" algn="ctr">
              <a:buNone/>
              <a:defRPr sz="1707"/>
            </a:lvl1pPr>
            <a:lvl2pPr marL="487695" indent="0">
              <a:buNone/>
              <a:defRPr sz="1707"/>
            </a:lvl2pPr>
            <a:lvl3pPr marL="975390" indent="0">
              <a:buNone/>
              <a:defRPr sz="1707"/>
            </a:lvl3pPr>
            <a:lvl4pPr marL="1463086" indent="0">
              <a:buNone/>
              <a:defRPr sz="1707"/>
            </a:lvl4pPr>
            <a:lvl5pPr marL="1950781" indent="0">
              <a:buNone/>
              <a:defRPr sz="1707"/>
            </a:lvl5pPr>
            <a:lvl6pPr marL="2438476" indent="0">
              <a:buNone/>
              <a:defRPr sz="1707"/>
            </a:lvl6pPr>
            <a:lvl7pPr marL="2926171" indent="0">
              <a:buNone/>
              <a:defRPr sz="1707"/>
            </a:lvl7pPr>
            <a:lvl8pPr marL="3413867" indent="0">
              <a:buNone/>
              <a:defRPr sz="1707"/>
            </a:lvl8pPr>
            <a:lvl9pPr marL="3901562" indent="0">
              <a:buNone/>
              <a:defRPr sz="170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39" y="5725161"/>
            <a:ext cx="6770895" cy="718959"/>
          </a:xfrm>
        </p:spPr>
        <p:txBody>
          <a:bodyPr>
            <a:normAutofit/>
          </a:bodyPr>
          <a:lstStyle>
            <a:lvl1pPr marL="0" indent="0">
              <a:buNone/>
              <a:defRPr sz="1280"/>
            </a:lvl1pPr>
            <a:lvl2pPr marL="487695" indent="0">
              <a:buNone/>
              <a:defRPr sz="1280"/>
            </a:lvl2pPr>
            <a:lvl3pPr marL="975390" indent="0">
              <a:buNone/>
              <a:defRPr sz="1067"/>
            </a:lvl3pPr>
            <a:lvl4pPr marL="1463086" indent="0">
              <a:buNone/>
              <a:defRPr sz="960"/>
            </a:lvl4pPr>
            <a:lvl5pPr marL="1950781" indent="0">
              <a:buNone/>
              <a:defRPr sz="960"/>
            </a:lvl5pPr>
            <a:lvl6pPr marL="2438476" indent="0">
              <a:buNone/>
              <a:defRPr sz="960"/>
            </a:lvl6pPr>
            <a:lvl7pPr marL="2926171" indent="0">
              <a:buNone/>
              <a:defRPr sz="960"/>
            </a:lvl7pPr>
            <a:lvl8pPr marL="3413867" indent="0">
              <a:buNone/>
              <a:defRPr sz="960"/>
            </a:lvl8pPr>
            <a:lvl9pPr marL="3901562" indent="0">
              <a:buNone/>
              <a:defRPr sz="9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A2237-E0FC-447F-88D2-24A603A148E4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19278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031" y="-9032"/>
            <a:ext cx="9781125" cy="7333264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239" y="650240"/>
            <a:ext cx="6770894" cy="140885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39" y="2304630"/>
            <a:ext cx="6770895" cy="4139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65608" y="6444121"/>
            <a:ext cx="729741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0240" y="6444121"/>
            <a:ext cx="4931171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4321" y="6444121"/>
            <a:ext cx="546814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accent1"/>
                </a:solidFill>
              </a:defRPr>
            </a:lvl1pPr>
          </a:lstStyle>
          <a:p>
            <a:fld id="{BA1FA8E6-CD93-4F3E-980D-C7CAAEDFBCED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4498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87695" rtl="0" eaLnBrk="1" latinLnBrk="0" hangingPunct="1">
        <a:spcBef>
          <a:spcPct val="0"/>
        </a:spcBef>
        <a:buNone/>
        <a:defRPr sz="384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71" indent="-365771" algn="l" defTabSz="487695" rtl="0" eaLnBrk="1" latinLnBrk="0" hangingPunct="1">
        <a:spcBef>
          <a:spcPts val="106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92505" indent="-304810" algn="l" defTabSz="487695" rtl="0" eaLnBrk="1" latinLnBrk="0" hangingPunct="1">
        <a:spcBef>
          <a:spcPts val="106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19238" indent="-243848" algn="l" defTabSz="487695" rtl="0" eaLnBrk="1" latinLnBrk="0" hangingPunct="1">
        <a:spcBef>
          <a:spcPts val="106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9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06933" indent="-243848" algn="l" defTabSz="487695" rtl="0" eaLnBrk="1" latinLnBrk="0" hangingPunct="1">
        <a:spcBef>
          <a:spcPts val="106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194629" indent="-243848" algn="l" defTabSz="487695" rtl="0" eaLnBrk="1" latinLnBrk="0" hangingPunct="1">
        <a:spcBef>
          <a:spcPts val="106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682324" indent="-243848" algn="l" defTabSz="487695" rtl="0" eaLnBrk="1" latinLnBrk="0" hangingPunct="1">
        <a:spcBef>
          <a:spcPts val="106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170019" indent="-243848" algn="l" defTabSz="487695" rtl="0" eaLnBrk="1" latinLnBrk="0" hangingPunct="1">
        <a:spcBef>
          <a:spcPts val="106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657714" indent="-243848" algn="l" defTabSz="487695" rtl="0" eaLnBrk="1" latinLnBrk="0" hangingPunct="1">
        <a:spcBef>
          <a:spcPts val="106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145410" indent="-243848" algn="l" defTabSz="487695" rtl="0" eaLnBrk="1" latinLnBrk="0" hangingPunct="1">
        <a:spcBef>
          <a:spcPts val="106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defTabSz="487695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vo.org.uk/practical-support/information/data-protection" TargetMode="External"/><Relationship Id="rId2" Type="http://schemas.openxmlformats.org/officeDocument/2006/relationships/hyperlink" Target="https://ico.org.uk/for-organisations/guide-to-the-general-data-protection-regulation-gdp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avca.org.uk/resources/506-an-overview-of-the-general-data-protection-regulation-gdp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DD4D3-E879-47F5-BF95-3E5F7DEC56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GDPR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1B5DF7-18F6-408D-A3B5-99484BC800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Jason Gaskell</a:t>
            </a:r>
          </a:p>
          <a:p>
            <a:r>
              <a:rPr lang="en-GB" dirty="0"/>
              <a:t>jasong@surreyca.org.uk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6B7AFE-4AC1-46F5-9A5F-5178532B728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8528" y="417240"/>
            <a:ext cx="3575678" cy="223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811683"/>
      </p:ext>
    </p:extLst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What is your lawful basis for processing data?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b="1" i="1" dirty="0">
                <a:solidFill>
                  <a:srgbClr val="5A5A5A"/>
                </a:solidFill>
              </a:rPr>
              <a:t>What is Legitimate Interest?</a:t>
            </a:r>
          </a:p>
          <a:p>
            <a:r>
              <a:rPr lang="en-US" sz="1600" i="1" dirty="0">
                <a:solidFill>
                  <a:schemeClr val="accent5">
                    <a:lumMod val="75000"/>
                  </a:schemeClr>
                </a:solidFill>
              </a:rPr>
              <a:t>“Necessary for the purposes of legitimate interests pursued by the controller or a third party, except where such interests are overridden by the interests, rights or freedoms of the data subject.”</a:t>
            </a:r>
          </a:p>
          <a:p>
            <a:r>
              <a:rPr lang="en-GB" sz="1600" dirty="0"/>
              <a:t>Can be in </a:t>
            </a:r>
            <a:r>
              <a:rPr lang="en-GB" sz="1600" b="1" i="1" dirty="0"/>
              <a:t>your</a:t>
            </a:r>
            <a:r>
              <a:rPr lang="en-GB" sz="1600" dirty="0"/>
              <a:t> own interests or the interests of your beneficiaries, and can cover commercial interests, individual interests or broader societal benefits.</a:t>
            </a:r>
          </a:p>
          <a:p>
            <a:r>
              <a:rPr lang="en-GB" sz="1600" dirty="0"/>
              <a:t>It is using data in ways people might expect and has minimal privacy impact, and where there is a compelling justification for the processing.</a:t>
            </a:r>
          </a:p>
          <a:p>
            <a:r>
              <a:rPr lang="en-GB" sz="1600" dirty="0">
                <a:solidFill>
                  <a:srgbClr val="5A5A5A"/>
                </a:solidFill>
              </a:rPr>
              <a:t>Benefits to you must demonstrably outweigh the impact on the recipient and may need a “Legitimate Interest Test” to prove it.</a:t>
            </a:r>
          </a:p>
          <a:p>
            <a:endParaRPr lang="en-GB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36396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Is consent the right one for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2400" b="1" i="1" dirty="0">
                <a:solidFill>
                  <a:srgbClr val="5A5A5A"/>
                </a:solidFill>
              </a:rPr>
              <a:t>What are some pros and cons of Consent?</a:t>
            </a:r>
          </a:p>
          <a:p>
            <a:r>
              <a:rPr lang="en-GB" sz="2400" dirty="0">
                <a:solidFill>
                  <a:srgbClr val="5A5A5A"/>
                </a:solidFill>
              </a:rPr>
              <a:t>Consent must be freely given, specific and freely withdrawn</a:t>
            </a:r>
          </a:p>
          <a:p>
            <a:r>
              <a:rPr lang="en-GB" sz="2400" dirty="0">
                <a:solidFill>
                  <a:srgbClr val="5A5A5A"/>
                </a:solidFill>
              </a:rPr>
              <a:t>Consent must be an active opt-in, not opt out (</a:t>
            </a:r>
            <a:r>
              <a:rPr lang="en-GB" sz="2400" dirty="0" err="1">
                <a:solidFill>
                  <a:srgbClr val="5A5A5A"/>
                </a:solidFill>
              </a:rPr>
              <a:t>ie</a:t>
            </a:r>
            <a:r>
              <a:rPr lang="en-GB" sz="2400" dirty="0">
                <a:solidFill>
                  <a:srgbClr val="5A5A5A"/>
                </a:solidFill>
              </a:rPr>
              <a:t> no pre-ticked boxes)</a:t>
            </a:r>
          </a:p>
          <a:p>
            <a:r>
              <a:rPr lang="en-GB" sz="2400" dirty="0">
                <a:solidFill>
                  <a:srgbClr val="5A5A5A"/>
                </a:solidFill>
              </a:rPr>
              <a:t>Consent may be verbal – as long as it is recorded</a:t>
            </a:r>
          </a:p>
          <a:p>
            <a:r>
              <a:rPr lang="en-GB" sz="2400" dirty="0">
                <a:solidFill>
                  <a:srgbClr val="5A5A5A"/>
                </a:solidFill>
              </a:rPr>
              <a:t>Consent is not indefinite</a:t>
            </a:r>
          </a:p>
          <a:p>
            <a:r>
              <a:rPr lang="en-GB" sz="2400" dirty="0">
                <a:solidFill>
                  <a:srgbClr val="5A5A5A"/>
                </a:solidFill>
              </a:rPr>
              <a:t>We can contact people to reconfirm their consent</a:t>
            </a:r>
          </a:p>
          <a:p>
            <a:pPr lvl="1"/>
            <a:r>
              <a:rPr lang="en-GB" sz="2187" dirty="0">
                <a:solidFill>
                  <a:srgbClr val="5A5A5A"/>
                </a:solidFill>
              </a:rPr>
              <a:t>but only if we are confident that we already have a relationship with them that they might expect contact, and they have not previously opted out.</a:t>
            </a:r>
          </a:p>
          <a:p>
            <a:r>
              <a:rPr lang="en-GB" sz="2400" dirty="0">
                <a:solidFill>
                  <a:srgbClr val="5A5A5A"/>
                </a:solidFill>
              </a:rPr>
              <a:t>We might not know whether consent was granted, or even how data was obtained in the first place</a:t>
            </a:r>
          </a:p>
          <a:p>
            <a:pPr lvl="1"/>
            <a:r>
              <a:rPr lang="en-GB" sz="2187" dirty="0">
                <a:solidFill>
                  <a:srgbClr val="5A5A5A"/>
                </a:solidFill>
              </a:rPr>
              <a:t>In which case you don’t really have consent</a:t>
            </a:r>
          </a:p>
          <a:p>
            <a:r>
              <a:rPr lang="en-GB" sz="2400" dirty="0">
                <a:solidFill>
                  <a:srgbClr val="5A5A5A"/>
                </a:solidFill>
              </a:rPr>
              <a:t>Consent is the gold standard, but hardest to manage.  Use others if possible.</a:t>
            </a:r>
          </a:p>
          <a:p>
            <a:endParaRPr lang="en-GB" sz="2400" dirty="0">
              <a:solidFill>
                <a:srgbClr val="5A5A5A"/>
              </a:solidFill>
            </a:endParaRPr>
          </a:p>
          <a:p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3477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How do you detect, report and investigate breaches?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3200" dirty="0">
                <a:solidFill>
                  <a:srgbClr val="5A5A5A"/>
                </a:solidFill>
              </a:rPr>
              <a:t>A data breach is</a:t>
            </a:r>
          </a:p>
          <a:p>
            <a:pPr lvl="1"/>
            <a:r>
              <a:rPr lang="en-GB" sz="2900" dirty="0">
                <a:solidFill>
                  <a:srgbClr val="5A5A5A"/>
                </a:solidFill>
              </a:rPr>
              <a:t>Anything leading to accidental or unlawful loss, alteration, unauthorised disclosure of, or access to, personal data</a:t>
            </a:r>
          </a:p>
          <a:p>
            <a:pPr lvl="1"/>
            <a:r>
              <a:rPr lang="en-GB" sz="2900" b="1" i="1" dirty="0">
                <a:solidFill>
                  <a:srgbClr val="5A5A5A"/>
                </a:solidFill>
              </a:rPr>
              <a:t>What are some examples of data breaches?</a:t>
            </a:r>
          </a:p>
          <a:p>
            <a:pPr lvl="1"/>
            <a:r>
              <a:rPr lang="en-GB" sz="2800" dirty="0">
                <a:solidFill>
                  <a:srgbClr val="5A5A5A"/>
                </a:solidFill>
              </a:rPr>
              <a:t>Most breaches are lost paper, unsecured personal devices and misaddressed emails</a:t>
            </a:r>
          </a:p>
          <a:p>
            <a:pPr lvl="1"/>
            <a:r>
              <a:rPr lang="en-GB" sz="2900" dirty="0">
                <a:solidFill>
                  <a:srgbClr val="5A5A5A"/>
                </a:solidFill>
              </a:rPr>
              <a:t>Breaches must be reported to the Information Commissioners Office within 72 hours of becoming aware of the breach</a:t>
            </a:r>
          </a:p>
          <a:p>
            <a:pPr lvl="1"/>
            <a:r>
              <a:rPr lang="en-GB" sz="2900" dirty="0">
                <a:solidFill>
                  <a:srgbClr val="5A5A5A"/>
                </a:solidFill>
              </a:rPr>
              <a:t>Fines can (but probably won’t) be huge</a:t>
            </a:r>
          </a:p>
          <a:p>
            <a:pPr lvl="1"/>
            <a:r>
              <a:rPr lang="en-GB" sz="2900" dirty="0">
                <a:solidFill>
                  <a:srgbClr val="5A5A5A"/>
                </a:solidFill>
              </a:rPr>
              <a:t>Need to show that we have technical and procedural measures in place to prevent breaches</a:t>
            </a:r>
          </a:p>
        </p:txBody>
      </p:sp>
    </p:spTree>
    <p:extLst>
      <p:ext uri="{BB962C8B-B14F-4D97-AF65-F5344CB8AC3E}">
        <p14:creationId xmlns:p14="http://schemas.microsoft.com/office/powerpoint/2010/main" val="48448511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Who is responsible for data protection?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b="1" i="1" dirty="0">
                <a:solidFill>
                  <a:srgbClr val="5A5A5A"/>
                </a:solidFill>
              </a:rPr>
              <a:t>Who is responsible for data protection in your organisation?</a:t>
            </a:r>
          </a:p>
          <a:p>
            <a:r>
              <a:rPr lang="en-GB" sz="2000" dirty="0">
                <a:solidFill>
                  <a:srgbClr val="5A5A5A"/>
                </a:solidFill>
              </a:rPr>
              <a:t>Needs internal owner, or external advisor.</a:t>
            </a:r>
          </a:p>
          <a:p>
            <a:r>
              <a:rPr lang="en-GB" sz="2000" dirty="0">
                <a:solidFill>
                  <a:srgbClr val="5A5A5A"/>
                </a:solidFill>
              </a:rPr>
              <a:t>“Large” organisations and those carrying out “large scale” processing of sensitive data will need a dedicated “Data Protection Officer” (DPO), reporting to the Board and outside line management control</a:t>
            </a:r>
          </a:p>
          <a:p>
            <a:r>
              <a:rPr lang="en-GB" sz="2000" dirty="0">
                <a:solidFill>
                  <a:srgbClr val="5A5A5A"/>
                </a:solidFill>
              </a:rPr>
              <a:t>Few small to medium charities and community groups are likely to need a DPO but a Board champion is a good idea, as responsibility rests with the Board.</a:t>
            </a:r>
          </a:p>
          <a:p>
            <a:r>
              <a:rPr lang="en-GB" sz="2000" dirty="0">
                <a:solidFill>
                  <a:srgbClr val="5A5A5A"/>
                </a:solidFill>
              </a:rPr>
              <a:t>We need to ensure our third parties are also compliant – their actions are our responsibility.</a:t>
            </a:r>
          </a:p>
        </p:txBody>
      </p:sp>
    </p:spTree>
    <p:extLst>
      <p:ext uri="{BB962C8B-B14F-4D97-AF65-F5344CB8AC3E}">
        <p14:creationId xmlns:p14="http://schemas.microsoft.com/office/powerpoint/2010/main" val="65490353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Do you have a “Record of Processing Activity”?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400" dirty="0"/>
              <a:t>This simply means recording the work you are doing to be GDPR compliant.</a:t>
            </a:r>
          </a:p>
          <a:p>
            <a:r>
              <a:rPr lang="en-GB" sz="2400" dirty="0"/>
              <a:t>Consider including:</a:t>
            </a:r>
          </a:p>
          <a:p>
            <a:pPr lvl="1"/>
            <a:r>
              <a:rPr lang="en-US" sz="2400" dirty="0"/>
              <a:t>The results of your data audit</a:t>
            </a:r>
          </a:p>
          <a:p>
            <a:pPr lvl="1"/>
            <a:r>
              <a:rPr lang="en-US" sz="2400" dirty="0"/>
              <a:t>The results of a review your policies, procedures (</a:t>
            </a:r>
            <a:r>
              <a:rPr lang="en-US" sz="2400" dirty="0" err="1"/>
              <a:t>eg</a:t>
            </a:r>
            <a:r>
              <a:rPr lang="en-US" sz="2400" dirty="0"/>
              <a:t> retention, security and data sharing, </a:t>
            </a:r>
            <a:r>
              <a:rPr lang="en-US" sz="2400" dirty="0" err="1"/>
              <a:t>etc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Information required for privacy notices</a:t>
            </a:r>
          </a:p>
          <a:p>
            <a:pPr lvl="1"/>
            <a:r>
              <a:rPr lang="en-US" sz="2400" dirty="0"/>
              <a:t>Records of consent (if used)</a:t>
            </a:r>
          </a:p>
          <a:p>
            <a:pPr lvl="1"/>
            <a:r>
              <a:rPr lang="en-US" sz="2400" dirty="0"/>
              <a:t>Where and how data is stored</a:t>
            </a:r>
          </a:p>
          <a:p>
            <a:pPr lvl="1"/>
            <a:r>
              <a:rPr lang="en-US" sz="2400" dirty="0"/>
              <a:t>Data Protection Impact Assessment reports</a:t>
            </a:r>
          </a:p>
          <a:p>
            <a:pPr lvl="1"/>
            <a:r>
              <a:rPr lang="en-US" sz="2400" dirty="0"/>
              <a:t>Records of personal data breaches.</a:t>
            </a:r>
          </a:p>
          <a:p>
            <a:r>
              <a:rPr lang="en-US" sz="2400" dirty="0"/>
              <a:t>Electronic form is better so it can be updated centrally and easily.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4802145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Consequences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A7E74-7E53-F423-211A-DF7993E90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13 fines in the UK since 2018</a:t>
            </a:r>
          </a:p>
          <a:p>
            <a:pPr lvl="1"/>
            <a:r>
              <a:rPr lang="en-GB" dirty="0"/>
              <a:t>Largest = £13m (TikTok)</a:t>
            </a:r>
          </a:p>
          <a:p>
            <a:pPr lvl="1"/>
            <a:r>
              <a:rPr lang="en-GB" dirty="0"/>
              <a:t>Smallest = £10k (HIV Scotland)</a:t>
            </a:r>
          </a:p>
          <a:p>
            <a:r>
              <a:rPr lang="en-GB" dirty="0"/>
              <a:t>Fines VERY unlikely</a:t>
            </a:r>
          </a:p>
          <a:p>
            <a:r>
              <a:rPr lang="en-GB" dirty="0"/>
              <a:t>Online assessment tool</a:t>
            </a:r>
          </a:p>
          <a:p>
            <a:pPr lvl="1"/>
            <a:r>
              <a:rPr lang="en-GB" dirty="0"/>
              <a:t>Has a data breach occurred?</a:t>
            </a:r>
          </a:p>
          <a:p>
            <a:pPr lvl="1"/>
            <a:r>
              <a:rPr lang="en-GB" dirty="0"/>
              <a:t>Does it involve personal data?</a:t>
            </a:r>
          </a:p>
          <a:p>
            <a:pPr lvl="1"/>
            <a:r>
              <a:rPr lang="en-GB" dirty="0"/>
              <a:t>Is there a risk to rights and freedoms?</a:t>
            </a:r>
          </a:p>
          <a:p>
            <a:pPr lvl="1"/>
            <a:r>
              <a:rPr lang="en-GB" dirty="0"/>
              <a:t>Report/Record advice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6E0E3E-6AE8-9B4B-530B-67581F4D5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470915">
            <a:off x="5922636" y="328702"/>
            <a:ext cx="2996994" cy="31430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629161-E1B9-223D-F178-B528289DF5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90530">
            <a:off x="5340680" y="3683261"/>
            <a:ext cx="3119605" cy="31456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296938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Special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400" dirty="0"/>
              <a:t>Special category data is personal data which the GDPR says is more sensitive, and so needs more protection</a:t>
            </a:r>
          </a:p>
          <a:p>
            <a:pPr lvl="1"/>
            <a:r>
              <a:rPr lang="en-GB" sz="2187" dirty="0"/>
              <a:t>Includes race, ethnic origin, politics, religion, trade union membership, genetics, biometrics (where used for ID purposes), health, sex life, sexual orientation</a:t>
            </a:r>
          </a:p>
          <a:p>
            <a:r>
              <a:rPr lang="en-GB" sz="2400" dirty="0"/>
              <a:t>In order to lawfully process special category data, you need to identify a lawful basis and a separate condition for processing special category data</a:t>
            </a:r>
          </a:p>
          <a:p>
            <a:r>
              <a:rPr lang="en-GB" sz="2400" dirty="0"/>
              <a:t>There are ten conditions for processing special category data in the GDPR so far, similar to DPA.</a:t>
            </a:r>
          </a:p>
          <a:p>
            <a:pPr lvl="1"/>
            <a:r>
              <a:rPr lang="en-GB" sz="2187" dirty="0"/>
              <a:t>Can’t cover here, but covered on ICO website.</a:t>
            </a:r>
          </a:p>
        </p:txBody>
      </p:sp>
    </p:spTree>
    <p:extLst>
      <p:ext uri="{BB962C8B-B14F-4D97-AF65-F5344CB8AC3E}">
        <p14:creationId xmlns:p14="http://schemas.microsoft.com/office/powerpoint/2010/main" val="231518542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400" dirty="0"/>
              <a:t>Keep an eye on the ICO website</a:t>
            </a:r>
          </a:p>
          <a:p>
            <a:r>
              <a:rPr lang="en-GB" sz="2400" dirty="0"/>
              <a:t>ICO focus will be on those who have made no effort to comply, but why risk it?</a:t>
            </a:r>
          </a:p>
          <a:p>
            <a:r>
              <a:rPr lang="en-GB" sz="2400" dirty="0"/>
              <a:t>GDPR applies to all organisations regardless of size and whether staff run or volunteer run</a:t>
            </a:r>
          </a:p>
          <a:p>
            <a:r>
              <a:rPr lang="en-GB" sz="2400" dirty="0"/>
              <a:t>Your response to GDPR can be proportionate to the size of organisation and level of risk you face</a:t>
            </a:r>
          </a:p>
          <a:p>
            <a:r>
              <a:rPr lang="en-GB" sz="2400" dirty="0"/>
              <a:t>If in doubt, seek consent</a:t>
            </a:r>
          </a:p>
          <a:p>
            <a:r>
              <a:rPr lang="en-GB" sz="2400" dirty="0"/>
              <a:t>If still in doubt, delete!</a:t>
            </a:r>
          </a:p>
        </p:txBody>
      </p:sp>
    </p:spTree>
    <p:extLst>
      <p:ext uri="{BB962C8B-B14F-4D97-AF65-F5344CB8AC3E}">
        <p14:creationId xmlns:p14="http://schemas.microsoft.com/office/powerpoint/2010/main" val="248934826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0A8AA-9C66-4C5F-8D24-DF9572B5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39" y="650240"/>
            <a:ext cx="6770894" cy="1408853"/>
          </a:xfrm>
        </p:spPr>
        <p:txBody>
          <a:bodyPr/>
          <a:lstStyle/>
          <a:p>
            <a:r>
              <a:rPr lang="en-GB" dirty="0"/>
              <a:t>Test Time!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BDB21-0B34-4E53-B77F-1BD5A6F97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39" y="2304630"/>
            <a:ext cx="6770895" cy="4139491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After this conference, I will send you all copies of these slides.</a:t>
            </a:r>
          </a:p>
          <a:p>
            <a:pPr marL="883934" lvl="1" indent="-457200">
              <a:buFont typeface="+mj-lt"/>
              <a:buAutoNum type="arabicPeriod"/>
            </a:pPr>
            <a:r>
              <a:rPr lang="en-GB" dirty="0"/>
              <a:t>What is my lawful basis for processing your data?</a:t>
            </a:r>
          </a:p>
          <a:p>
            <a:pPr marL="883934" lvl="1" indent="-457200">
              <a:buFont typeface="+mj-lt"/>
              <a:buAutoNum type="arabicPeriod"/>
            </a:pPr>
            <a:r>
              <a:rPr lang="en-GB" dirty="0"/>
              <a:t>What should I include in any communications to you?</a:t>
            </a:r>
          </a:p>
          <a:p>
            <a:pPr marL="883934" lvl="1" indent="-457200">
              <a:buFont typeface="+mj-lt"/>
              <a:buAutoNum type="arabicPeriod"/>
            </a:pPr>
            <a:r>
              <a:rPr lang="en-GB" dirty="0"/>
              <a:t>What can you do if you do not want to receive messages from me?</a:t>
            </a:r>
          </a:p>
          <a:p>
            <a:pPr marL="883934" lvl="1" indent="-457200">
              <a:buFont typeface="+mj-lt"/>
              <a:buAutoNum type="arabicPeriod"/>
            </a:pPr>
            <a:r>
              <a:rPr lang="en-GB" dirty="0"/>
              <a:t>After sending you an email about GDPR, can I then send you some emails about charity governance?</a:t>
            </a:r>
          </a:p>
          <a:p>
            <a:pPr marL="883934" lvl="1" indent="-457200">
              <a:buFont typeface="+mj-lt"/>
              <a:buAutoNum type="arabicPeriod"/>
            </a:pPr>
            <a:r>
              <a:rPr lang="en-GB" dirty="0"/>
              <a:t>After sending an email about charity governance, can I then send you a link to my crowdfunding page?</a:t>
            </a:r>
          </a:p>
          <a:p>
            <a:pPr marL="883934" lvl="1" indent="-457200">
              <a:buFont typeface="+mj-lt"/>
              <a:buAutoNum type="arabicPeriod"/>
            </a:pPr>
            <a:r>
              <a:rPr lang="en-GB" dirty="0"/>
              <a:t>After sending a few emails about my services, can I then pass on your details to a specialist charity insurance company?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CF76B2-C0C3-409B-BC54-25CE2364C631}"/>
              </a:ext>
            </a:extLst>
          </p:cNvPr>
          <p:cNvSpPr txBox="1"/>
          <p:nvPr/>
        </p:nvSpPr>
        <p:spPr>
          <a:xfrm>
            <a:off x="7469087" y="2017595"/>
            <a:ext cx="880369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Contract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DAA260-54B9-4F3B-A0C0-9F16D0125CF6}"/>
              </a:ext>
            </a:extLst>
          </p:cNvPr>
          <p:cNvSpPr txBox="1"/>
          <p:nvPr/>
        </p:nvSpPr>
        <p:spPr>
          <a:xfrm>
            <a:off x="7469089" y="2470386"/>
            <a:ext cx="2160000" cy="20313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Why I am sending the message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Summary of your rights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Unsubscribe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Contact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Can be a link to privacy statement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B67B1E-A215-480B-8FD3-53105D3AA67A}"/>
              </a:ext>
            </a:extLst>
          </p:cNvPr>
          <p:cNvSpPr txBox="1"/>
          <p:nvPr/>
        </p:nvSpPr>
        <p:spPr>
          <a:xfrm>
            <a:off x="7469089" y="4676978"/>
            <a:ext cx="2160000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Yes – legitimate interest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886F65-857B-4105-A6C2-F8D5C2940063}"/>
              </a:ext>
            </a:extLst>
          </p:cNvPr>
          <p:cNvSpPr txBox="1"/>
          <p:nvPr/>
        </p:nvSpPr>
        <p:spPr>
          <a:xfrm>
            <a:off x="7469089" y="5129769"/>
            <a:ext cx="2159998" cy="7386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Needs balance check, but probably not without consent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F306D5F-73BD-4412-AF3C-0AEA326C875F}"/>
              </a:ext>
            </a:extLst>
          </p:cNvPr>
          <p:cNvSpPr txBox="1"/>
          <p:nvPr/>
        </p:nvSpPr>
        <p:spPr>
          <a:xfrm>
            <a:off x="7469087" y="6013446"/>
            <a:ext cx="2160000" cy="5232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tx1"/>
                </a:solidFill>
              </a:rPr>
              <a:t>Not without explicit consent</a:t>
            </a:r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82403137-460B-7CA4-D279-98F380006B85}"/>
              </a:ext>
            </a:extLst>
          </p:cNvPr>
          <p:cNvSpPr/>
          <p:nvPr/>
        </p:nvSpPr>
        <p:spPr>
          <a:xfrm>
            <a:off x="7325072" y="3396087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3534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557B9-CA27-49C4-93D7-016FFC30F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86C3D-B501-45DF-B2DE-21584BC9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hlinkClick r:id="rId2"/>
              </a:rPr>
              <a:t>Information Commissioner’s Office</a:t>
            </a:r>
            <a:endParaRPr lang="en-GB" dirty="0"/>
          </a:p>
          <a:p>
            <a:pPr lvl="1"/>
            <a:r>
              <a:rPr lang="en-GB" dirty="0"/>
              <a:t>The </a:t>
            </a:r>
            <a:r>
              <a:rPr lang="en-GB"/>
              <a:t>definitive source!</a:t>
            </a:r>
            <a:endParaRPr lang="en-GB" dirty="0"/>
          </a:p>
          <a:p>
            <a:pPr lvl="1"/>
            <a:r>
              <a:rPr lang="en-GB" dirty="0"/>
              <a:t>Lots of guidance</a:t>
            </a:r>
          </a:p>
          <a:p>
            <a:pPr lvl="1"/>
            <a:r>
              <a:rPr lang="en-GB" dirty="0"/>
              <a:t>Helpline - 0303 123 1113 – be prepared to hold for up to 30 minutes!</a:t>
            </a:r>
          </a:p>
          <a:p>
            <a:r>
              <a:rPr lang="en-GB" dirty="0">
                <a:hlinkClick r:id="rId3"/>
              </a:rPr>
              <a:t>NCVO</a:t>
            </a:r>
            <a:r>
              <a:rPr lang="en-GB" dirty="0"/>
              <a:t>, </a:t>
            </a:r>
            <a:r>
              <a:rPr lang="en-GB" dirty="0">
                <a:hlinkClick r:id="rId4"/>
              </a:rPr>
              <a:t>NAVCA</a:t>
            </a:r>
            <a:r>
              <a:rPr lang="en-GB" dirty="0"/>
              <a:t> etc</a:t>
            </a:r>
          </a:p>
          <a:p>
            <a:r>
              <a:rPr lang="en-GB" dirty="0"/>
              <a:t>Surrey Community Action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932678"/>
      </p:ext>
    </p:extLst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C4558-82D6-4139-88E0-6148561F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About This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53C98-9C33-433A-8741-397B1A96A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What this workshop is</a:t>
            </a:r>
          </a:p>
          <a:p>
            <a:pPr lvl="1"/>
            <a:r>
              <a:rPr lang="en-US" sz="2000" dirty="0"/>
              <a:t>An </a:t>
            </a:r>
            <a:r>
              <a:rPr lang="en-US" sz="2000" b="1" i="1" dirty="0"/>
              <a:t>introduction</a:t>
            </a:r>
            <a:r>
              <a:rPr lang="en-US" sz="2000" dirty="0"/>
              <a:t> to GDPR</a:t>
            </a:r>
          </a:p>
          <a:p>
            <a:pPr lvl="1"/>
            <a:r>
              <a:rPr lang="en-US" sz="2000" dirty="0"/>
              <a:t>A chance to ask questions (at any time) in a safe environment</a:t>
            </a:r>
          </a:p>
          <a:p>
            <a:pPr lvl="1"/>
            <a:r>
              <a:rPr lang="en-US" sz="2000" dirty="0"/>
              <a:t>Some questions to ask yourself (and each other)</a:t>
            </a:r>
          </a:p>
          <a:p>
            <a:pPr lvl="1"/>
            <a:r>
              <a:rPr lang="en-US" sz="2000" dirty="0"/>
              <a:t>Links to some tools that may help you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4698505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C4558-82D6-4139-88E0-6148561F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GDPR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53C98-9C33-433A-8741-397B1A96A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General Data Protection Regulations</a:t>
            </a:r>
          </a:p>
          <a:p>
            <a:pPr lvl="1"/>
            <a:r>
              <a:rPr lang="en-US" sz="2000" dirty="0"/>
              <a:t>European (now UK) framework for data protection laws, effectively replaced the Data Protection Act</a:t>
            </a:r>
          </a:p>
          <a:p>
            <a:pPr lvl="1"/>
            <a:r>
              <a:rPr lang="en-US" sz="2000" dirty="0"/>
              <a:t>New rights for people to access the information companies hold about them</a:t>
            </a:r>
          </a:p>
          <a:p>
            <a:pPr lvl="1"/>
            <a:r>
              <a:rPr lang="en-US" sz="2000" dirty="0"/>
              <a:t>Obligations for better data management for organisations</a:t>
            </a:r>
          </a:p>
          <a:p>
            <a:pPr lvl="1"/>
            <a:r>
              <a:rPr lang="en-US" sz="2000" dirty="0"/>
              <a:t>New regime of (last resort) fines</a:t>
            </a:r>
          </a:p>
          <a:p>
            <a:pPr lvl="1"/>
            <a:r>
              <a:rPr lang="en-US" sz="2000" dirty="0"/>
              <a:t>Enforced by The Information Commissioner's Office</a:t>
            </a:r>
          </a:p>
          <a:p>
            <a:pPr lvl="1"/>
            <a:r>
              <a:rPr lang="en-US" sz="2000" dirty="0"/>
              <a:t>Evolution not revolution</a:t>
            </a:r>
          </a:p>
        </p:txBody>
      </p:sp>
    </p:spTree>
    <p:extLst>
      <p:ext uri="{BB962C8B-B14F-4D97-AF65-F5344CB8AC3E}">
        <p14:creationId xmlns:p14="http://schemas.microsoft.com/office/powerpoint/2010/main" val="426635466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6036F-2B4C-4593-80E6-5D1A0C011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36813-8412-44CA-9E65-5D6EA0D17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dirty="0"/>
              <a:t>What is personal data?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Do you know what data you hold, and where?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Do you understand the new rights?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How do you deal with Subject Access Requests?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dirty="0"/>
              <a:t>What is your lawful basis for processing data?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/>
              <a:t>Is consent the right one for you?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/>
              <a:t>How do you detect, report and investigate breaches?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/>
              <a:t>Who is responsible for data protection?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GB" sz="2000" dirty="0"/>
              <a:t>Do you have a “Record of Processing Activity”</a:t>
            </a:r>
          </a:p>
          <a:p>
            <a:pPr marL="457200" indent="-457200">
              <a:buFont typeface="+mj-lt"/>
              <a:buAutoNum type="arabicPeriod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39858989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6036F-2B4C-4593-80E6-5D1A0C011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Personal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36813-8412-44CA-9E65-5D6EA0D17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sz="2400" dirty="0"/>
              <a:t>“Information that relates to the identity of a natural person and can identify them directly or indirectly”</a:t>
            </a:r>
          </a:p>
          <a:p>
            <a:r>
              <a:rPr lang="en-GB" sz="2400" b="1" i="1" dirty="0"/>
              <a:t>What are some examples of personal data?</a:t>
            </a:r>
          </a:p>
          <a:p>
            <a:r>
              <a:rPr lang="en-GB" sz="2400" dirty="0"/>
              <a:t>Not just name and address.  Could include:</a:t>
            </a:r>
          </a:p>
          <a:p>
            <a:pPr lvl="1"/>
            <a:r>
              <a:rPr lang="en-GB" sz="2000" dirty="0"/>
              <a:t>Online identifier</a:t>
            </a:r>
          </a:p>
          <a:p>
            <a:pPr lvl="1"/>
            <a:r>
              <a:rPr lang="en-GB" sz="2000" dirty="0"/>
              <a:t>Physical</a:t>
            </a:r>
          </a:p>
          <a:p>
            <a:pPr lvl="1"/>
            <a:r>
              <a:rPr lang="en-GB" sz="2000" dirty="0"/>
              <a:t>Physiological</a:t>
            </a:r>
          </a:p>
          <a:p>
            <a:pPr lvl="1"/>
            <a:r>
              <a:rPr lang="en-GB" sz="2000" dirty="0"/>
              <a:t>Genetic</a:t>
            </a:r>
          </a:p>
          <a:p>
            <a:pPr lvl="1"/>
            <a:r>
              <a:rPr lang="en-GB" sz="2000" dirty="0"/>
              <a:t>Economic</a:t>
            </a:r>
          </a:p>
          <a:p>
            <a:pPr lvl="1"/>
            <a:r>
              <a:rPr lang="en-GB" sz="2000" dirty="0"/>
              <a:t>Cultural</a:t>
            </a:r>
          </a:p>
          <a:p>
            <a:pPr lvl="1"/>
            <a:r>
              <a:rPr lang="en-GB" sz="2000" dirty="0"/>
              <a:t>Social</a:t>
            </a:r>
          </a:p>
          <a:p>
            <a:pPr lvl="1"/>
            <a:r>
              <a:rPr lang="en-GB" sz="2000" dirty="0"/>
              <a:t>Digital</a:t>
            </a:r>
          </a:p>
          <a:p>
            <a:r>
              <a:rPr lang="en-GB" sz="2400" dirty="0">
                <a:solidFill>
                  <a:srgbClr val="5A5A5A"/>
                </a:solidFill>
              </a:rPr>
              <a:t>a.name@mycharity.org.uk is personal data, info@mycharity.org.uk is not necessarily personal data</a:t>
            </a:r>
          </a:p>
          <a:p>
            <a:endParaRPr lang="en-GB" sz="2213" dirty="0"/>
          </a:p>
        </p:txBody>
      </p:sp>
    </p:spTree>
    <p:extLst>
      <p:ext uri="{BB962C8B-B14F-4D97-AF65-F5344CB8AC3E}">
        <p14:creationId xmlns:p14="http://schemas.microsoft.com/office/powerpoint/2010/main" val="1497815490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Do you know what data you hold, and where?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1" i="1" dirty="0">
                <a:solidFill>
                  <a:srgbClr val="5A5A5A"/>
                </a:solidFill>
              </a:rPr>
              <a:t>Where, and how, do you currently store personal data?</a:t>
            </a:r>
          </a:p>
          <a:p>
            <a:r>
              <a:rPr lang="en-GB" sz="2000" dirty="0">
                <a:solidFill>
                  <a:srgbClr val="5A5A5A"/>
                </a:solidFill>
              </a:rPr>
              <a:t>You should identify what is stored and where, about volunteers, trustees, clients, funders, etc</a:t>
            </a:r>
          </a:p>
          <a:p>
            <a:r>
              <a:rPr lang="en-GB" sz="2000" dirty="0">
                <a:solidFill>
                  <a:srgbClr val="5A5A5A"/>
                </a:solidFill>
              </a:rPr>
              <a:t>Paper or electronic:  PC, filing cabinets, personal devices etc</a:t>
            </a:r>
          </a:p>
          <a:p>
            <a:r>
              <a:rPr lang="en-GB" sz="2000" dirty="0">
                <a:solidFill>
                  <a:srgbClr val="5A5A5A"/>
                </a:solidFill>
              </a:rPr>
              <a:t>Think about what is passed onto third parties (eg mailing houses or subcontractors)</a:t>
            </a:r>
          </a:p>
          <a:p>
            <a:r>
              <a:rPr lang="en-GB" sz="2000" dirty="0">
                <a:solidFill>
                  <a:srgbClr val="5A5A5A"/>
                </a:solidFill>
              </a:rPr>
              <a:t>Make a note of what is stored and where</a:t>
            </a:r>
          </a:p>
        </p:txBody>
      </p:sp>
    </p:spTree>
    <p:extLst>
      <p:ext uri="{BB962C8B-B14F-4D97-AF65-F5344CB8AC3E}">
        <p14:creationId xmlns:p14="http://schemas.microsoft.com/office/powerpoint/2010/main" val="124968777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B776B39-2EBD-B519-B090-661FE11718B2}"/>
              </a:ext>
            </a:extLst>
          </p:cNvPr>
          <p:cNvSpPr txBox="1">
            <a:spLocks/>
          </p:cNvSpPr>
          <p:nvPr/>
        </p:nvSpPr>
        <p:spPr>
          <a:xfrm>
            <a:off x="650239" y="2303907"/>
            <a:ext cx="7034873" cy="4139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65771" indent="-365771" algn="l" defTabSz="487695" rtl="0" eaLnBrk="1" latinLnBrk="0" hangingPunct="1"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92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92505" indent="-304810" algn="l" defTabSz="487695" rtl="0" eaLnBrk="1" latinLnBrk="0" hangingPunct="1"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07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238" indent="-243848" algn="l" defTabSz="487695" rtl="0" eaLnBrk="1" latinLnBrk="0" hangingPunct="1"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93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06933" indent="-243848" algn="l" defTabSz="487695" rtl="0" eaLnBrk="1" latinLnBrk="0" hangingPunct="1"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8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94629" indent="-243848" algn="l" defTabSz="487695" rtl="0" eaLnBrk="1" latinLnBrk="0" hangingPunct="1"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8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682324" indent="-243848" algn="l" defTabSz="487695" rtl="0" eaLnBrk="1" latinLnBrk="0" hangingPunct="1"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8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170019" indent="-243848" algn="l" defTabSz="487695" rtl="0" eaLnBrk="1" latinLnBrk="0" hangingPunct="1"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8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657714" indent="-243848" algn="l" defTabSz="487695" rtl="0" eaLnBrk="1" latinLnBrk="0" hangingPunct="1"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8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145410" indent="-243848" algn="l" defTabSz="487695" rtl="0" eaLnBrk="1" latinLnBrk="0" hangingPunct="1">
              <a:spcBef>
                <a:spcPts val="1067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8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/>
              <a:t> </a:t>
            </a:r>
            <a:endParaRPr lang="en-GB" sz="2400" b="1" i="1" dirty="0"/>
          </a:p>
          <a:p>
            <a:pPr marL="830595" lvl="1" indent="-342900">
              <a:buFont typeface="+mj-lt"/>
              <a:buAutoNum type="arabicPeriod"/>
            </a:pPr>
            <a:r>
              <a:rPr lang="en-US" sz="1600" dirty="0"/>
              <a:t>The right to be informed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dirty="0"/>
              <a:t>The right of access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dirty="0"/>
              <a:t>The right to rectification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dirty="0"/>
              <a:t>The right to erasure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dirty="0"/>
              <a:t>The right to restrict processing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dirty="0"/>
              <a:t>The right to data portability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dirty="0"/>
              <a:t>The right to object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dirty="0"/>
              <a:t>Rights in relation to automated decision making and profiling</a:t>
            </a:r>
            <a:endParaRPr lang="en-GB" sz="1600" dirty="0"/>
          </a:p>
          <a:p>
            <a:endParaRPr lang="en-GB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Do you understand the new rights?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239" y="2303907"/>
            <a:ext cx="7034873" cy="4139491"/>
          </a:xfrm>
        </p:spPr>
        <p:txBody>
          <a:bodyPr>
            <a:normAutofit/>
          </a:bodyPr>
          <a:lstStyle/>
          <a:p>
            <a:r>
              <a:rPr lang="en-GB" sz="2000" dirty="0"/>
              <a:t>Individuals will have eight new rights.  </a:t>
            </a:r>
            <a:r>
              <a:rPr lang="en-GB" sz="2000" b="1" i="1" dirty="0"/>
              <a:t>What are they?</a:t>
            </a:r>
            <a:endParaRPr lang="en-GB" sz="2400" b="1" i="1" dirty="0"/>
          </a:p>
          <a:p>
            <a:pPr marL="830595" lvl="1" indent="-342900">
              <a:buFont typeface="+mj-lt"/>
              <a:buAutoNum type="arabicPeriod"/>
            </a:pPr>
            <a:r>
              <a:rPr lang="en-US" sz="1600" dirty="0">
                <a:solidFill>
                  <a:srgbClr val="00B050"/>
                </a:solidFill>
              </a:rPr>
              <a:t>                                    </a:t>
            </a:r>
            <a:r>
              <a:rPr lang="en-US" sz="1600" i="1" dirty="0">
                <a:solidFill>
                  <a:srgbClr val="00B050"/>
                </a:solidFill>
              </a:rPr>
              <a:t> – what do you do with my data?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00B050"/>
                </a:solidFill>
              </a:rPr>
              <a:t>                             – show me what data you hold on me.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00B050"/>
                </a:solidFill>
              </a:rPr>
              <a:t>                                      – fix it!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00B050"/>
                </a:solidFill>
              </a:rPr>
              <a:t>                              – forget me.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00B050"/>
                </a:solidFill>
              </a:rPr>
              <a:t>                                               – you can do A, but not B.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00B050"/>
                </a:solidFill>
              </a:rPr>
              <a:t>                                           – please transfer my data…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i="1" dirty="0">
                <a:solidFill>
                  <a:srgbClr val="00B050"/>
                </a:solidFill>
              </a:rPr>
              <a:t>                             – you can’t say that about me!</a:t>
            </a:r>
          </a:p>
          <a:p>
            <a:pPr marL="830595" lvl="1" indent="-342900">
              <a:buFont typeface="+mj-lt"/>
              <a:buAutoNum type="arabicPeriod"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541015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How do you deal with Subject Access Requests?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dirty="0"/>
              <a:t>Individuals have the “right of access” to know what data we hold on them, why it is being used and where it is shared</a:t>
            </a:r>
          </a:p>
          <a:p>
            <a:r>
              <a:rPr lang="en-GB" sz="2000" dirty="0"/>
              <a:t>Need to recognise a Subject Access Request, which might not be straight forward</a:t>
            </a:r>
          </a:p>
          <a:p>
            <a:r>
              <a:rPr lang="en-GB" sz="2000" dirty="0"/>
              <a:t>Response needs to be in the same format as the request</a:t>
            </a:r>
          </a:p>
          <a:p>
            <a:r>
              <a:rPr lang="en-GB" sz="2000" dirty="0"/>
              <a:t>Needs to be provided within one month</a:t>
            </a:r>
          </a:p>
          <a:p>
            <a:r>
              <a:rPr lang="en-GB" sz="2000" dirty="0"/>
              <a:t>Must be provide free of charge…</a:t>
            </a:r>
          </a:p>
          <a:p>
            <a:r>
              <a:rPr lang="en-GB" sz="2000" dirty="0"/>
              <a:t>… unless the request is obviously spurious or vexatious, then you can charge but only the actual costs of meeting the request</a:t>
            </a:r>
          </a:p>
        </p:txBody>
      </p:sp>
    </p:spTree>
    <p:extLst>
      <p:ext uri="{BB962C8B-B14F-4D97-AF65-F5344CB8AC3E}">
        <p14:creationId xmlns:p14="http://schemas.microsoft.com/office/powerpoint/2010/main" val="3391813454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8199B-A914-433D-9586-801377CCD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What is your lawful basis for processing data?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9337A-E8EB-4172-BC1A-62DA2F7F5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400" dirty="0"/>
              <a:t>Individual data can be processed under six conditions (or lawful bases).  </a:t>
            </a:r>
            <a:r>
              <a:rPr lang="en-GB" sz="2400" b="1" i="1" dirty="0"/>
              <a:t>What are they?</a:t>
            </a:r>
          </a:p>
          <a:p>
            <a:pPr lvl="1"/>
            <a:r>
              <a:rPr lang="en-US" sz="1600" dirty="0"/>
              <a:t>Consent of the data subject</a:t>
            </a:r>
            <a:endParaRPr lang="en-US" sz="1386" dirty="0"/>
          </a:p>
          <a:p>
            <a:pPr lvl="1"/>
            <a:r>
              <a:rPr lang="en-US" sz="1600" dirty="0"/>
              <a:t>Contract performance</a:t>
            </a:r>
          </a:p>
          <a:p>
            <a:pPr lvl="2"/>
            <a:r>
              <a:rPr lang="en-US" sz="1386" dirty="0"/>
              <a:t>eg sending you the joining instructions for this conference</a:t>
            </a:r>
          </a:p>
          <a:p>
            <a:pPr lvl="1"/>
            <a:r>
              <a:rPr lang="en-US" sz="1600" dirty="0"/>
              <a:t>Legal obligation</a:t>
            </a:r>
          </a:p>
          <a:p>
            <a:pPr lvl="2"/>
            <a:r>
              <a:rPr lang="en-US" sz="1386" dirty="0" err="1"/>
              <a:t>eg</a:t>
            </a:r>
            <a:r>
              <a:rPr lang="en-US" sz="1386" dirty="0"/>
              <a:t> PAYE information to HMRC</a:t>
            </a:r>
          </a:p>
          <a:p>
            <a:pPr lvl="1"/>
            <a:r>
              <a:rPr lang="en-US" sz="1600" dirty="0"/>
              <a:t>Vital interest</a:t>
            </a:r>
          </a:p>
          <a:p>
            <a:pPr lvl="2"/>
            <a:r>
              <a:rPr lang="en-US" sz="1386" dirty="0" err="1"/>
              <a:t>eg</a:t>
            </a:r>
            <a:r>
              <a:rPr lang="en-US" sz="1386" dirty="0"/>
              <a:t> next of kin details for a client</a:t>
            </a:r>
          </a:p>
          <a:p>
            <a:pPr lvl="1"/>
            <a:r>
              <a:rPr lang="en-US" sz="1600" dirty="0"/>
              <a:t>Public task</a:t>
            </a:r>
          </a:p>
          <a:p>
            <a:pPr lvl="2"/>
            <a:r>
              <a:rPr lang="en-US" sz="1386" dirty="0"/>
              <a:t>eg carrying out a legal obligation (mainly public sector)</a:t>
            </a:r>
          </a:p>
          <a:p>
            <a:pPr lvl="1"/>
            <a:r>
              <a:rPr lang="en-US" sz="1600" dirty="0"/>
              <a:t>Legitimate interest</a:t>
            </a:r>
          </a:p>
          <a:p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83418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07d2526-5ef7-4852-ba13-ef2d9ddfaf1f" xsi:nil="true"/>
    <klpr xmlns="e50f0395-3555-4f97-b8c0-ce14fe8f2377">
      <UserInfo>
        <DisplayName/>
        <AccountId xsi:nil="true"/>
        <AccountType/>
      </UserInfo>
    </klpr>
    <lcf76f155ced4ddcb4097134ff3c332f xmlns="e50f0395-3555-4f97-b8c0-ce14fe8f2377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8D3CED2213734591F14A3097B51439" ma:contentTypeVersion="19" ma:contentTypeDescription="Create a new document." ma:contentTypeScope="" ma:versionID="63e7d29897547fb3ec4e47f25b801781">
  <xsd:schema xmlns:xsd="http://www.w3.org/2001/XMLSchema" xmlns:xs="http://www.w3.org/2001/XMLSchema" xmlns:p="http://schemas.microsoft.com/office/2006/metadata/properties" xmlns:ns2="e50f0395-3555-4f97-b8c0-ce14fe8f2377" xmlns:ns3="907d2526-5ef7-4852-ba13-ef2d9ddfaf1f" targetNamespace="http://schemas.microsoft.com/office/2006/metadata/properties" ma:root="true" ma:fieldsID="8bde63800c30c3c1789d77947e6253dd" ns2:_="" ns3:_="">
    <xsd:import namespace="e50f0395-3555-4f97-b8c0-ce14fe8f2377"/>
    <xsd:import namespace="907d2526-5ef7-4852-ba13-ef2d9ddfaf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klp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0f0395-3555-4f97-b8c0-ce14fe8f23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klpr" ma:index="20" nillable="true" ma:displayName="Person or Group" ma:list="UserInfo" ma:internalName="klp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0d488bc-f3d7-4c87-b121-834d4ddac6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7d2526-5ef7-4852-ba13-ef2d9ddfaf1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6b7d00a-d4da-44a8-ba5f-2ab769e9ff30}" ma:internalName="TaxCatchAll" ma:showField="CatchAllData" ma:web="907d2526-5ef7-4852-ba13-ef2d9ddfaf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729FD5-6CC7-4A03-A29A-0A7311CF17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89C181-06D0-4A42-9303-8FFC258E69B5}">
  <ds:schemaRefs>
    <ds:schemaRef ds:uri="http://purl.org/dc/elements/1.1/"/>
    <ds:schemaRef ds:uri="http://purl.org/dc/dcmitype/"/>
    <ds:schemaRef ds:uri="2e5f499c-92e1-4e1b-ab06-143f52a91f3d"/>
    <ds:schemaRef ds:uri="http://schemas.microsoft.com/office/2006/documentManagement/types"/>
    <ds:schemaRef ds:uri="http://www.w3.org/XML/1998/namespace"/>
    <ds:schemaRef ds:uri="bc82b370-b495-4309-afdd-97baa1e24d9d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4E8B0BF-2014-4061-AA95-3C9170AA7051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2992</TotalTime>
  <Words>1637</Words>
  <Application>Microsoft Office PowerPoint</Application>
  <PresentationFormat>Custom</PresentationFormat>
  <Paragraphs>191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Facet</vt:lpstr>
      <vt:lpstr>GDPR Workshop</vt:lpstr>
      <vt:lpstr>About This Workshop</vt:lpstr>
      <vt:lpstr>What is GDPR</vt:lpstr>
      <vt:lpstr>Key Questions</vt:lpstr>
      <vt:lpstr>What is Personal Data?</vt:lpstr>
      <vt:lpstr>Do you know what data you hold, and where?</vt:lpstr>
      <vt:lpstr>Do you understand the new rights?</vt:lpstr>
      <vt:lpstr>How do you deal with Subject Access Requests?</vt:lpstr>
      <vt:lpstr>What is your lawful basis for processing data?</vt:lpstr>
      <vt:lpstr>What is your lawful basis for processing data?</vt:lpstr>
      <vt:lpstr>Is consent the right one for you?</vt:lpstr>
      <vt:lpstr>How do you detect, report and investigate breaches?</vt:lpstr>
      <vt:lpstr>Who is responsible for data protection?</vt:lpstr>
      <vt:lpstr>Do you have a “Record of Processing Activity”?</vt:lpstr>
      <vt:lpstr>Consequences</vt:lpstr>
      <vt:lpstr>Special Categories</vt:lpstr>
      <vt:lpstr>Other Considerations</vt:lpstr>
      <vt:lpstr>Test Time!</vt:lpstr>
      <vt:lpstr>Further Information</vt:lpstr>
    </vt:vector>
  </TitlesOfParts>
  <Company>Squiggle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Gaskell</dc:creator>
  <cp:lastModifiedBy>Jason Gaskell</cp:lastModifiedBy>
  <cp:revision>115</cp:revision>
  <cp:lastPrinted>2023-11-15T09:10:41Z</cp:lastPrinted>
  <dcterms:created xsi:type="dcterms:W3CDTF">2014-10-06T10:11:06Z</dcterms:created>
  <dcterms:modified xsi:type="dcterms:W3CDTF">2024-09-09T11:01:45Z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0x010100233306E5C7A0A0498A44E61C75E0E67D</vt:lpwstr>
  </property>
  <property fmtid="{D5CDD505-2E9C-101B-9397-08002B2CF9AE}" pid="3" name="Order">
    <vt:r8>24000</vt:r8>
  </property>
  <property fmtid="{D5CDD505-2E9C-101B-9397-08002B2CF9AE}" pid="4" name="MediaServiceImageTags">
    <vt:lpwstr/>
  </property>
</Properties>
</file>