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57" r:id="rId5"/>
    <p:sldId id="261" r:id="rId6"/>
    <p:sldId id="262" r:id="rId7"/>
    <p:sldId id="258" r:id="rId8"/>
    <p:sldId id="259" r:id="rId9"/>
    <p:sldId id="260" r:id="rId10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FC319C-F2BF-481C-9952-FFAD9FD72F45}" v="8" dt="2024-09-24T11:52:13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3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Lees" userId="78cee4b7-cf16-4707-9c8c-b616508096fc" providerId="ADAL" clId="{A0FC319C-F2BF-481C-9952-FFAD9FD72F45}"/>
    <pc:docChg chg="undo custSel modSld">
      <pc:chgData name="Jonathan Lees" userId="78cee4b7-cf16-4707-9c8c-b616508096fc" providerId="ADAL" clId="{A0FC319C-F2BF-481C-9952-FFAD9FD72F45}" dt="2024-09-24T11:55:22.963" v="231" actId="20577"/>
      <pc:docMkLst>
        <pc:docMk/>
      </pc:docMkLst>
      <pc:sldChg chg="addSp modSp mod">
        <pc:chgData name="Jonathan Lees" userId="78cee4b7-cf16-4707-9c8c-b616508096fc" providerId="ADAL" clId="{A0FC319C-F2BF-481C-9952-FFAD9FD72F45}" dt="2024-09-24T11:55:22.963" v="231" actId="20577"/>
        <pc:sldMkLst>
          <pc:docMk/>
          <pc:sldMk cId="0" sldId="256"/>
        </pc:sldMkLst>
        <pc:spChg chg="add mod">
          <ac:chgData name="Jonathan Lees" userId="78cee4b7-cf16-4707-9c8c-b616508096fc" providerId="ADAL" clId="{A0FC319C-F2BF-481C-9952-FFAD9FD72F45}" dt="2024-09-24T11:55:22.963" v="231" actId="20577"/>
          <ac:spMkLst>
            <pc:docMk/>
            <pc:sldMk cId="0" sldId="256"/>
            <ac:spMk id="2" creationId="{F7255628-BB13-00BD-774A-7D16BDACAE8C}"/>
          </ac:spMkLst>
        </pc:spChg>
        <pc:spChg chg="add mod">
          <ac:chgData name="Jonathan Lees" userId="78cee4b7-cf16-4707-9c8c-b616508096fc" providerId="ADAL" clId="{A0FC319C-F2BF-481C-9952-FFAD9FD72F45}" dt="2024-09-24T11:54:27.903" v="224" actId="1076"/>
          <ac:spMkLst>
            <pc:docMk/>
            <pc:sldMk cId="0" sldId="256"/>
            <ac:spMk id="4" creationId="{3B7F1B74-F2E4-06D9-BB20-C819B15E654D}"/>
          </ac:spMkLst>
        </pc:spChg>
        <pc:picChg chg="mod">
          <ac:chgData name="Jonathan Lees" userId="78cee4b7-cf16-4707-9c8c-b616508096fc" providerId="ADAL" clId="{A0FC319C-F2BF-481C-9952-FFAD9FD72F45}" dt="2024-09-24T11:46:57.068" v="0" actId="1076"/>
          <ac:picMkLst>
            <pc:docMk/>
            <pc:sldMk cId="0" sldId="256"/>
            <ac:picMk id="3" creationId="{D32B962B-1ABA-2ECE-0277-4CA3F2FC7EB0}"/>
          </ac:picMkLst>
        </pc:picChg>
      </pc:sldChg>
      <pc:sldChg chg="addSp modSp mod">
        <pc:chgData name="Jonathan Lees" userId="78cee4b7-cf16-4707-9c8c-b616508096fc" providerId="ADAL" clId="{A0FC319C-F2BF-481C-9952-FFAD9FD72F45}" dt="2024-09-24T11:49:47.967" v="63" actId="1076"/>
        <pc:sldMkLst>
          <pc:docMk/>
          <pc:sldMk cId="2284097185" sldId="257"/>
        </pc:sldMkLst>
        <pc:spChg chg="add mod">
          <ac:chgData name="Jonathan Lees" userId="78cee4b7-cf16-4707-9c8c-b616508096fc" providerId="ADAL" clId="{A0FC319C-F2BF-481C-9952-FFAD9FD72F45}" dt="2024-09-24T11:49:47.967" v="63" actId="1076"/>
          <ac:spMkLst>
            <pc:docMk/>
            <pc:sldMk cId="2284097185" sldId="257"/>
            <ac:spMk id="2" creationId="{126C6019-DBEA-4CC5-D31E-8B573B41FE6D}"/>
          </ac:spMkLst>
        </pc:spChg>
      </pc:sldChg>
      <pc:sldChg chg="addSp modSp mod">
        <pc:chgData name="Jonathan Lees" userId="78cee4b7-cf16-4707-9c8c-b616508096fc" providerId="ADAL" clId="{A0FC319C-F2BF-481C-9952-FFAD9FD72F45}" dt="2024-09-24T11:50:25.263" v="69" actId="20577"/>
        <pc:sldMkLst>
          <pc:docMk/>
          <pc:sldMk cId="2812125233" sldId="258"/>
        </pc:sldMkLst>
        <pc:spChg chg="add mod">
          <ac:chgData name="Jonathan Lees" userId="78cee4b7-cf16-4707-9c8c-b616508096fc" providerId="ADAL" clId="{A0FC319C-F2BF-481C-9952-FFAD9FD72F45}" dt="2024-09-24T11:50:25.263" v="69" actId="20577"/>
          <ac:spMkLst>
            <pc:docMk/>
            <pc:sldMk cId="2812125233" sldId="258"/>
            <ac:spMk id="3" creationId="{3A515EBC-E16E-885D-1301-73836C2DD626}"/>
          </ac:spMkLst>
        </pc:spChg>
        <pc:picChg chg="add mod">
          <ac:chgData name="Jonathan Lees" userId="78cee4b7-cf16-4707-9c8c-b616508096fc" providerId="ADAL" clId="{A0FC319C-F2BF-481C-9952-FFAD9FD72F45}" dt="2024-09-24T11:50:15.155" v="66" actId="1076"/>
          <ac:picMkLst>
            <pc:docMk/>
            <pc:sldMk cId="2812125233" sldId="258"/>
            <ac:picMk id="2" creationId="{0B804B44-E8E2-2671-24F8-D006461BB631}"/>
          </ac:picMkLst>
        </pc:picChg>
      </pc:sldChg>
      <pc:sldChg chg="addSp modSp mod">
        <pc:chgData name="Jonathan Lees" userId="78cee4b7-cf16-4707-9c8c-b616508096fc" providerId="ADAL" clId="{A0FC319C-F2BF-481C-9952-FFAD9FD72F45}" dt="2024-09-24T11:51:37.511" v="82" actId="1038"/>
        <pc:sldMkLst>
          <pc:docMk/>
          <pc:sldMk cId="2072069223" sldId="259"/>
        </pc:sldMkLst>
        <pc:spChg chg="add mod">
          <ac:chgData name="Jonathan Lees" userId="78cee4b7-cf16-4707-9c8c-b616508096fc" providerId="ADAL" clId="{A0FC319C-F2BF-481C-9952-FFAD9FD72F45}" dt="2024-09-24T11:51:27.277" v="80" actId="1076"/>
          <ac:spMkLst>
            <pc:docMk/>
            <pc:sldMk cId="2072069223" sldId="259"/>
            <ac:spMk id="2" creationId="{5B5D4E71-A7C0-8A6F-BCBB-E0F61C102638}"/>
          </ac:spMkLst>
        </pc:spChg>
        <pc:picChg chg="mod">
          <ac:chgData name="Jonathan Lees" userId="78cee4b7-cf16-4707-9c8c-b616508096fc" providerId="ADAL" clId="{A0FC319C-F2BF-481C-9952-FFAD9FD72F45}" dt="2024-09-24T11:51:37.511" v="82" actId="1038"/>
          <ac:picMkLst>
            <pc:docMk/>
            <pc:sldMk cId="2072069223" sldId="259"/>
            <ac:picMk id="13" creationId="{8CB0C30C-713A-CCEC-5B79-7BDAED870E41}"/>
          </ac:picMkLst>
        </pc:picChg>
      </pc:sldChg>
      <pc:sldChg chg="addSp modSp mod">
        <pc:chgData name="Jonathan Lees" userId="78cee4b7-cf16-4707-9c8c-b616508096fc" providerId="ADAL" clId="{A0FC319C-F2BF-481C-9952-FFAD9FD72F45}" dt="2024-09-24T11:51:15.655" v="79" actId="1076"/>
        <pc:sldMkLst>
          <pc:docMk/>
          <pc:sldMk cId="918854368" sldId="260"/>
        </pc:sldMkLst>
        <pc:spChg chg="add mod">
          <ac:chgData name="Jonathan Lees" userId="78cee4b7-cf16-4707-9c8c-b616508096fc" providerId="ADAL" clId="{A0FC319C-F2BF-481C-9952-FFAD9FD72F45}" dt="2024-09-24T11:51:15.655" v="79" actId="1076"/>
          <ac:spMkLst>
            <pc:docMk/>
            <pc:sldMk cId="918854368" sldId="260"/>
            <ac:spMk id="2" creationId="{1B7ECCC6-7925-5CF5-E43D-914C4AB327D4}"/>
          </ac:spMkLst>
        </pc:spChg>
        <pc:picChg chg="mod">
          <ac:chgData name="Jonathan Lees" userId="78cee4b7-cf16-4707-9c8c-b616508096fc" providerId="ADAL" clId="{A0FC319C-F2BF-481C-9952-FFAD9FD72F45}" dt="2024-09-24T11:51:05.737" v="77" actId="1076"/>
          <ac:picMkLst>
            <pc:docMk/>
            <pc:sldMk cId="918854368" sldId="260"/>
            <ac:picMk id="9" creationId="{88BE0AB2-5758-8205-8890-DEDC51FF622C}"/>
          </ac:picMkLst>
        </pc:picChg>
        <pc:picChg chg="mod">
          <ac:chgData name="Jonathan Lees" userId="78cee4b7-cf16-4707-9c8c-b616508096fc" providerId="ADAL" clId="{A0FC319C-F2BF-481C-9952-FFAD9FD72F45}" dt="2024-09-24T11:51:10.607" v="78" actId="1076"/>
          <ac:picMkLst>
            <pc:docMk/>
            <pc:sldMk cId="918854368" sldId="260"/>
            <ac:picMk id="13" creationId="{372429ED-B4CE-00EB-2D53-1FC8174FA68C}"/>
          </ac:picMkLst>
        </pc:picChg>
      </pc:sldChg>
    </pc:docChg>
  </pc:docChgLst>
  <pc:docChgLst>
    <pc:chgData name="Jen Barnard" userId="6d0ea72a-4146-42c1-aab3-076d483e982b" providerId="ADAL" clId="{3E402E7B-FD7C-463E-BC3B-1CC5C4428472}"/>
    <pc:docChg chg="undo custSel addSld modSld">
      <pc:chgData name="Jen Barnard" userId="6d0ea72a-4146-42c1-aab3-076d483e982b" providerId="ADAL" clId="{3E402E7B-FD7C-463E-BC3B-1CC5C4428472}" dt="2024-09-20T14:48:26.789" v="478" actId="1076"/>
      <pc:docMkLst>
        <pc:docMk/>
      </pc:docMkLst>
      <pc:sldChg chg="addSp delSp modSp mod">
        <pc:chgData name="Jen Barnard" userId="6d0ea72a-4146-42c1-aab3-076d483e982b" providerId="ADAL" clId="{3E402E7B-FD7C-463E-BC3B-1CC5C4428472}" dt="2024-09-20T13:57:54.502" v="49" actId="1076"/>
        <pc:sldMkLst>
          <pc:docMk/>
          <pc:sldMk cId="0" sldId="256"/>
        </pc:sldMkLst>
        <pc:spChg chg="del">
          <ac:chgData name="Jen Barnard" userId="6d0ea72a-4146-42c1-aab3-076d483e982b" providerId="ADAL" clId="{3E402E7B-FD7C-463E-BC3B-1CC5C4428472}" dt="2024-09-20T13:52:54.363" v="1" actId="478"/>
          <ac:spMkLst>
            <pc:docMk/>
            <pc:sldMk cId="0" sldId="256"/>
            <ac:spMk id="2049" creationId="{6AFEF13D-D316-4976-CD0E-62005E32BF91}"/>
          </ac:spMkLst>
        </pc:spChg>
        <pc:spChg chg="del">
          <ac:chgData name="Jen Barnard" userId="6d0ea72a-4146-42c1-aab3-076d483e982b" providerId="ADAL" clId="{3E402E7B-FD7C-463E-BC3B-1CC5C4428472}" dt="2024-09-20T13:52:52.559" v="0" actId="478"/>
          <ac:spMkLst>
            <pc:docMk/>
            <pc:sldMk cId="0" sldId="256"/>
            <ac:spMk id="2050" creationId="{B0F6D16C-834E-60F0-9538-FBF898021D56}"/>
          </ac:spMkLst>
        </pc:spChg>
        <pc:picChg chg="add mod">
          <ac:chgData name="Jen Barnard" userId="6d0ea72a-4146-42c1-aab3-076d483e982b" providerId="ADAL" clId="{3E402E7B-FD7C-463E-BC3B-1CC5C4428472}" dt="2024-09-20T13:53:19.281" v="7" actId="1076"/>
          <ac:picMkLst>
            <pc:docMk/>
            <pc:sldMk cId="0" sldId="256"/>
            <ac:picMk id="3" creationId="{D32B962B-1ABA-2ECE-0277-4CA3F2FC7EB0}"/>
          </ac:picMkLst>
        </pc:picChg>
        <pc:picChg chg="add mod">
          <ac:chgData name="Jen Barnard" userId="6d0ea72a-4146-42c1-aab3-076d483e982b" providerId="ADAL" clId="{3E402E7B-FD7C-463E-BC3B-1CC5C4428472}" dt="2024-09-20T13:57:47.989" v="45" actId="1076"/>
          <ac:picMkLst>
            <pc:docMk/>
            <pc:sldMk cId="0" sldId="256"/>
            <ac:picMk id="5" creationId="{76FE7E2C-EA27-11F8-6076-079A8193060D}"/>
          </ac:picMkLst>
        </pc:picChg>
        <pc:picChg chg="add mod">
          <ac:chgData name="Jen Barnard" userId="6d0ea72a-4146-42c1-aab3-076d483e982b" providerId="ADAL" clId="{3E402E7B-FD7C-463E-BC3B-1CC5C4428472}" dt="2024-09-20T13:57:49.407" v="46" actId="1076"/>
          <ac:picMkLst>
            <pc:docMk/>
            <pc:sldMk cId="0" sldId="256"/>
            <ac:picMk id="7" creationId="{96F36EFE-149E-2D99-2791-F5C921A74A7C}"/>
          </ac:picMkLst>
        </pc:picChg>
        <pc:picChg chg="add mod">
          <ac:chgData name="Jen Barnard" userId="6d0ea72a-4146-42c1-aab3-076d483e982b" providerId="ADAL" clId="{3E402E7B-FD7C-463E-BC3B-1CC5C4428472}" dt="2024-09-20T13:57:54.502" v="49" actId="1076"/>
          <ac:picMkLst>
            <pc:docMk/>
            <pc:sldMk cId="0" sldId="256"/>
            <ac:picMk id="9" creationId="{1682383A-BAE6-F0D9-1785-4369F21D550D}"/>
          </ac:picMkLst>
        </pc:picChg>
        <pc:picChg chg="add mod">
          <ac:chgData name="Jen Barnard" userId="6d0ea72a-4146-42c1-aab3-076d483e982b" providerId="ADAL" clId="{3E402E7B-FD7C-463E-BC3B-1CC5C4428472}" dt="2024-09-20T13:57:50.662" v="47" actId="1076"/>
          <ac:picMkLst>
            <pc:docMk/>
            <pc:sldMk cId="0" sldId="256"/>
            <ac:picMk id="11" creationId="{DDF333E7-CA10-0A0D-11AB-57E3D50B03B3}"/>
          </ac:picMkLst>
        </pc:picChg>
        <pc:picChg chg="add del mod">
          <ac:chgData name="Jen Barnard" userId="6d0ea72a-4146-42c1-aab3-076d483e982b" providerId="ADAL" clId="{3E402E7B-FD7C-463E-BC3B-1CC5C4428472}" dt="2024-09-20T13:57:32.730" v="38" actId="478"/>
          <ac:picMkLst>
            <pc:docMk/>
            <pc:sldMk cId="0" sldId="256"/>
            <ac:picMk id="13" creationId="{A238CE69-39F4-AE2A-EAD3-190CAEF432F7}"/>
          </ac:picMkLst>
        </pc:picChg>
        <pc:picChg chg="add mod">
          <ac:chgData name="Jen Barnard" userId="6d0ea72a-4146-42c1-aab3-076d483e982b" providerId="ADAL" clId="{3E402E7B-FD7C-463E-BC3B-1CC5C4428472}" dt="2024-09-20T13:57:53.151" v="48" actId="1076"/>
          <ac:picMkLst>
            <pc:docMk/>
            <pc:sldMk cId="0" sldId="256"/>
            <ac:picMk id="15" creationId="{FEC94F4B-9D88-6D2E-2480-620CFCEF332F}"/>
          </ac:picMkLst>
        </pc:picChg>
      </pc:sldChg>
      <pc:sldChg chg="addSp delSp modSp new mod">
        <pc:chgData name="Jen Barnard" userId="6d0ea72a-4146-42c1-aab3-076d483e982b" providerId="ADAL" clId="{3E402E7B-FD7C-463E-BC3B-1CC5C4428472}" dt="2024-09-20T14:24:43.789" v="307" actId="1076"/>
        <pc:sldMkLst>
          <pc:docMk/>
          <pc:sldMk cId="2284097185" sldId="257"/>
        </pc:sldMkLst>
        <pc:spChg chg="del">
          <ac:chgData name="Jen Barnard" userId="6d0ea72a-4146-42c1-aab3-076d483e982b" providerId="ADAL" clId="{3E402E7B-FD7C-463E-BC3B-1CC5C4428472}" dt="2024-09-20T13:58:14.371" v="52" actId="478"/>
          <ac:spMkLst>
            <pc:docMk/>
            <pc:sldMk cId="2284097185" sldId="257"/>
            <ac:spMk id="2" creationId="{F7CB882A-30CE-633F-C4CC-BF0670F9E022}"/>
          </ac:spMkLst>
        </pc:spChg>
        <pc:spChg chg="del">
          <ac:chgData name="Jen Barnard" userId="6d0ea72a-4146-42c1-aab3-076d483e982b" providerId="ADAL" clId="{3E402E7B-FD7C-463E-BC3B-1CC5C4428472}" dt="2024-09-20T13:58:12.870" v="51" actId="478"/>
          <ac:spMkLst>
            <pc:docMk/>
            <pc:sldMk cId="2284097185" sldId="257"/>
            <ac:spMk id="3" creationId="{5438A179-8DF9-F827-266E-B38673F101EF}"/>
          </ac:spMkLst>
        </pc:spChg>
        <pc:picChg chg="add mod">
          <ac:chgData name="Jen Barnard" userId="6d0ea72a-4146-42c1-aab3-076d483e982b" providerId="ADAL" clId="{3E402E7B-FD7C-463E-BC3B-1CC5C4428472}" dt="2024-09-20T14:02:47.150" v="134" actId="14100"/>
          <ac:picMkLst>
            <pc:docMk/>
            <pc:sldMk cId="2284097185" sldId="257"/>
            <ac:picMk id="5" creationId="{79A7CD3A-CD38-D853-95C1-E34B9B018585}"/>
          </ac:picMkLst>
        </pc:picChg>
        <pc:picChg chg="add mod">
          <ac:chgData name="Jen Barnard" userId="6d0ea72a-4146-42c1-aab3-076d483e982b" providerId="ADAL" clId="{3E402E7B-FD7C-463E-BC3B-1CC5C4428472}" dt="2024-09-20T14:02:48.969" v="135" actId="1076"/>
          <ac:picMkLst>
            <pc:docMk/>
            <pc:sldMk cId="2284097185" sldId="257"/>
            <ac:picMk id="7" creationId="{394BEAA3-5D88-DFCC-5AC5-11A003959320}"/>
          </ac:picMkLst>
        </pc:picChg>
        <pc:picChg chg="add del mod">
          <ac:chgData name="Jen Barnard" userId="6d0ea72a-4146-42c1-aab3-076d483e982b" providerId="ADAL" clId="{3E402E7B-FD7C-463E-BC3B-1CC5C4428472}" dt="2024-09-20T14:02:22.557" v="125" actId="478"/>
          <ac:picMkLst>
            <pc:docMk/>
            <pc:sldMk cId="2284097185" sldId="257"/>
            <ac:picMk id="9" creationId="{C02D744C-61A8-AFE2-6224-EEA110282EAF}"/>
          </ac:picMkLst>
        </pc:picChg>
        <pc:picChg chg="add del mod">
          <ac:chgData name="Jen Barnard" userId="6d0ea72a-4146-42c1-aab3-076d483e982b" providerId="ADAL" clId="{3E402E7B-FD7C-463E-BC3B-1CC5C4428472}" dt="2024-09-20T14:23:51.082" v="295" actId="478"/>
          <ac:picMkLst>
            <pc:docMk/>
            <pc:sldMk cId="2284097185" sldId="257"/>
            <ac:picMk id="11" creationId="{2C173B3E-9EB3-B137-8C0B-ED8C7F3FE681}"/>
          </ac:picMkLst>
        </pc:picChg>
        <pc:picChg chg="add del mod">
          <ac:chgData name="Jen Barnard" userId="6d0ea72a-4146-42c1-aab3-076d483e982b" providerId="ADAL" clId="{3E402E7B-FD7C-463E-BC3B-1CC5C4428472}" dt="2024-09-20T14:23:51.746" v="296" actId="478"/>
          <ac:picMkLst>
            <pc:docMk/>
            <pc:sldMk cId="2284097185" sldId="257"/>
            <ac:picMk id="13" creationId="{D6B34A5E-48DE-1A20-B74A-AC4CDEDC7567}"/>
          </ac:picMkLst>
        </pc:picChg>
        <pc:picChg chg="add del mod ord">
          <ac:chgData name="Jen Barnard" userId="6d0ea72a-4146-42c1-aab3-076d483e982b" providerId="ADAL" clId="{3E402E7B-FD7C-463E-BC3B-1CC5C4428472}" dt="2024-09-20T14:02:21.787" v="124" actId="478"/>
          <ac:picMkLst>
            <pc:docMk/>
            <pc:sldMk cId="2284097185" sldId="257"/>
            <ac:picMk id="15" creationId="{74469489-7A97-CC5B-5988-E34D5FDE50C4}"/>
          </ac:picMkLst>
        </pc:picChg>
        <pc:picChg chg="add del mod">
          <ac:chgData name="Jen Barnard" userId="6d0ea72a-4146-42c1-aab3-076d483e982b" providerId="ADAL" clId="{3E402E7B-FD7C-463E-BC3B-1CC5C4428472}" dt="2024-09-20T14:23:52.386" v="297" actId="478"/>
          <ac:picMkLst>
            <pc:docMk/>
            <pc:sldMk cId="2284097185" sldId="257"/>
            <ac:picMk id="17" creationId="{7ED75D48-05D2-6EF6-B256-A726382C587D}"/>
          </ac:picMkLst>
        </pc:picChg>
        <pc:picChg chg="add del mod">
          <ac:chgData name="Jen Barnard" userId="6d0ea72a-4146-42c1-aab3-076d483e982b" providerId="ADAL" clId="{3E402E7B-FD7C-463E-BC3B-1CC5C4428472}" dt="2024-09-20T14:23:53.089" v="298" actId="478"/>
          <ac:picMkLst>
            <pc:docMk/>
            <pc:sldMk cId="2284097185" sldId="257"/>
            <ac:picMk id="19" creationId="{69AC4886-F9CA-F8E0-1EE1-2E21C131D1EA}"/>
          </ac:picMkLst>
        </pc:picChg>
        <pc:picChg chg="add mod">
          <ac:chgData name="Jen Barnard" userId="6d0ea72a-4146-42c1-aab3-076d483e982b" providerId="ADAL" clId="{3E402E7B-FD7C-463E-BC3B-1CC5C4428472}" dt="2024-09-20T14:24:06.943" v="300" actId="1076"/>
          <ac:picMkLst>
            <pc:docMk/>
            <pc:sldMk cId="2284097185" sldId="257"/>
            <ac:picMk id="20" creationId="{EEA550FD-7800-A8B2-9FF8-6B0CFD7F0301}"/>
          </ac:picMkLst>
        </pc:picChg>
        <pc:picChg chg="add mod">
          <ac:chgData name="Jen Barnard" userId="6d0ea72a-4146-42c1-aab3-076d483e982b" providerId="ADAL" clId="{3E402E7B-FD7C-463E-BC3B-1CC5C4428472}" dt="2024-09-20T14:24:23.398" v="303" actId="14100"/>
          <ac:picMkLst>
            <pc:docMk/>
            <pc:sldMk cId="2284097185" sldId="257"/>
            <ac:picMk id="21" creationId="{415D58B2-1111-41DF-9E24-85B774B7ED4B}"/>
          </ac:picMkLst>
        </pc:picChg>
        <pc:picChg chg="add mod">
          <ac:chgData name="Jen Barnard" userId="6d0ea72a-4146-42c1-aab3-076d483e982b" providerId="ADAL" clId="{3E402E7B-FD7C-463E-BC3B-1CC5C4428472}" dt="2024-09-20T14:24:43.789" v="307" actId="1076"/>
          <ac:picMkLst>
            <pc:docMk/>
            <pc:sldMk cId="2284097185" sldId="257"/>
            <ac:picMk id="22" creationId="{BE2BB5D1-86DF-0F62-FE00-A4BC9453CAC3}"/>
          </ac:picMkLst>
        </pc:picChg>
      </pc:sldChg>
      <pc:sldChg chg="addSp delSp modSp new mod">
        <pc:chgData name="Jen Barnard" userId="6d0ea72a-4146-42c1-aab3-076d483e982b" providerId="ADAL" clId="{3E402E7B-FD7C-463E-BC3B-1CC5C4428472}" dt="2024-09-20T14:40:10.617" v="426" actId="1076"/>
        <pc:sldMkLst>
          <pc:docMk/>
          <pc:sldMk cId="2812125233" sldId="258"/>
        </pc:sldMkLst>
        <pc:spChg chg="del">
          <ac:chgData name="Jen Barnard" userId="6d0ea72a-4146-42c1-aab3-076d483e982b" providerId="ADAL" clId="{3E402E7B-FD7C-463E-BC3B-1CC5C4428472}" dt="2024-09-20T14:03:00.762" v="137" actId="478"/>
          <ac:spMkLst>
            <pc:docMk/>
            <pc:sldMk cId="2812125233" sldId="258"/>
            <ac:spMk id="2" creationId="{E3DE22A4-7CD8-A819-D207-279CEB7267A3}"/>
          </ac:spMkLst>
        </pc:spChg>
        <pc:spChg chg="del">
          <ac:chgData name="Jen Barnard" userId="6d0ea72a-4146-42c1-aab3-076d483e982b" providerId="ADAL" clId="{3E402E7B-FD7C-463E-BC3B-1CC5C4428472}" dt="2024-09-20T14:03:02.527" v="138" actId="478"/>
          <ac:spMkLst>
            <pc:docMk/>
            <pc:sldMk cId="2812125233" sldId="258"/>
            <ac:spMk id="3" creationId="{87994817-38C0-F4A5-BFCC-340D896CD863}"/>
          </ac:spMkLst>
        </pc:spChg>
        <pc:picChg chg="add del mod">
          <ac:chgData name="Jen Barnard" userId="6d0ea72a-4146-42c1-aab3-076d483e982b" providerId="ADAL" clId="{3E402E7B-FD7C-463E-BC3B-1CC5C4428472}" dt="2024-09-20T14:32:57.702" v="365" actId="478"/>
          <ac:picMkLst>
            <pc:docMk/>
            <pc:sldMk cId="2812125233" sldId="258"/>
            <ac:picMk id="5" creationId="{A7965458-3009-B1A4-F74D-A8D9FB9EFDAB}"/>
          </ac:picMkLst>
        </pc:picChg>
        <pc:picChg chg="add del mod">
          <ac:chgData name="Jen Barnard" userId="6d0ea72a-4146-42c1-aab3-076d483e982b" providerId="ADAL" clId="{3E402E7B-FD7C-463E-BC3B-1CC5C4428472}" dt="2024-09-20T14:32:56.923" v="364" actId="478"/>
          <ac:picMkLst>
            <pc:docMk/>
            <pc:sldMk cId="2812125233" sldId="258"/>
            <ac:picMk id="7" creationId="{F9B663D1-EBDF-36A5-B8CC-A0F63CE34A6F}"/>
          </ac:picMkLst>
        </pc:picChg>
        <pc:picChg chg="add del mod">
          <ac:chgData name="Jen Barnard" userId="6d0ea72a-4146-42c1-aab3-076d483e982b" providerId="ADAL" clId="{3E402E7B-FD7C-463E-BC3B-1CC5C4428472}" dt="2024-09-20T14:32:56.307" v="363" actId="478"/>
          <ac:picMkLst>
            <pc:docMk/>
            <pc:sldMk cId="2812125233" sldId="258"/>
            <ac:picMk id="9" creationId="{57019BE9-E0F6-E49D-7068-E2D9B1F4D8EC}"/>
          </ac:picMkLst>
        </pc:picChg>
        <pc:picChg chg="add del mod">
          <ac:chgData name="Jen Barnard" userId="6d0ea72a-4146-42c1-aab3-076d483e982b" providerId="ADAL" clId="{3E402E7B-FD7C-463E-BC3B-1CC5C4428472}" dt="2024-09-20T14:04:29.318" v="159" actId="478"/>
          <ac:picMkLst>
            <pc:docMk/>
            <pc:sldMk cId="2812125233" sldId="258"/>
            <ac:picMk id="11" creationId="{967F144E-C229-8E04-63F1-C15275AE15DF}"/>
          </ac:picMkLst>
        </pc:picChg>
        <pc:picChg chg="add del mod">
          <ac:chgData name="Jen Barnard" userId="6d0ea72a-4146-42c1-aab3-076d483e982b" providerId="ADAL" clId="{3E402E7B-FD7C-463E-BC3B-1CC5C4428472}" dt="2024-09-20T14:31:46.187" v="339" actId="478"/>
          <ac:picMkLst>
            <pc:docMk/>
            <pc:sldMk cId="2812125233" sldId="258"/>
            <ac:picMk id="13" creationId="{16262327-3845-C956-C423-2AB6E58F5C78}"/>
          </ac:picMkLst>
        </pc:picChg>
        <pc:picChg chg="add del mod">
          <ac:chgData name="Jen Barnard" userId="6d0ea72a-4146-42c1-aab3-076d483e982b" providerId="ADAL" clId="{3E402E7B-FD7C-463E-BC3B-1CC5C4428472}" dt="2024-09-20T14:24:58.515" v="315" actId="478"/>
          <ac:picMkLst>
            <pc:docMk/>
            <pc:sldMk cId="2812125233" sldId="258"/>
            <ac:picMk id="15" creationId="{47A807A9-E9BD-E3E7-E13C-A6A1F45C2365}"/>
          </ac:picMkLst>
        </pc:picChg>
        <pc:picChg chg="add del mod">
          <ac:chgData name="Jen Barnard" userId="6d0ea72a-4146-42c1-aab3-076d483e982b" providerId="ADAL" clId="{3E402E7B-FD7C-463E-BC3B-1CC5C4428472}" dt="2024-09-20T14:24:57.813" v="314" actId="478"/>
          <ac:picMkLst>
            <pc:docMk/>
            <pc:sldMk cId="2812125233" sldId="258"/>
            <ac:picMk id="17" creationId="{E32D91E4-7AA5-0622-BF4B-A599C11253E1}"/>
          </ac:picMkLst>
        </pc:picChg>
        <pc:picChg chg="add del mod">
          <ac:chgData name="Jen Barnard" userId="6d0ea72a-4146-42c1-aab3-076d483e982b" providerId="ADAL" clId="{3E402E7B-FD7C-463E-BC3B-1CC5C4428472}" dt="2024-09-20T14:32:55.553" v="362" actId="478"/>
          <ac:picMkLst>
            <pc:docMk/>
            <pc:sldMk cId="2812125233" sldId="258"/>
            <ac:picMk id="19" creationId="{2D915433-303C-9EF3-2F14-76A3522298FA}"/>
          </ac:picMkLst>
        </pc:picChg>
        <pc:picChg chg="add del mod modCrop">
          <ac:chgData name="Jen Barnard" userId="6d0ea72a-4146-42c1-aab3-076d483e982b" providerId="ADAL" clId="{3E402E7B-FD7C-463E-BC3B-1CC5C4428472}" dt="2024-09-20T14:25:11.608" v="319" actId="478"/>
          <ac:picMkLst>
            <pc:docMk/>
            <pc:sldMk cId="2812125233" sldId="258"/>
            <ac:picMk id="21" creationId="{AF69CE56-DD21-EEFF-8D13-13E1365E9EAC}"/>
          </ac:picMkLst>
        </pc:picChg>
        <pc:picChg chg="add del mod">
          <ac:chgData name="Jen Barnard" userId="6d0ea72a-4146-42c1-aab3-076d483e982b" providerId="ADAL" clId="{3E402E7B-FD7C-463E-BC3B-1CC5C4428472}" dt="2024-09-20T14:25:10.938" v="318" actId="478"/>
          <ac:picMkLst>
            <pc:docMk/>
            <pc:sldMk cId="2812125233" sldId="258"/>
            <ac:picMk id="23" creationId="{B34D6F75-C848-EDCB-E4E0-D3D290E18350}"/>
          </ac:picMkLst>
        </pc:picChg>
        <pc:picChg chg="add mod">
          <ac:chgData name="Jen Barnard" userId="6d0ea72a-4146-42c1-aab3-076d483e982b" providerId="ADAL" clId="{3E402E7B-FD7C-463E-BC3B-1CC5C4428472}" dt="2024-09-20T14:33:22.496" v="370" actId="931"/>
          <ac:picMkLst>
            <pc:docMk/>
            <pc:sldMk cId="2812125233" sldId="258"/>
            <ac:picMk id="25" creationId="{953D68C1-1644-0BA8-230A-AF8534FC7264}"/>
          </ac:picMkLst>
        </pc:picChg>
        <pc:picChg chg="add mod">
          <ac:chgData name="Jen Barnard" userId="6d0ea72a-4146-42c1-aab3-076d483e982b" providerId="ADAL" clId="{3E402E7B-FD7C-463E-BC3B-1CC5C4428472}" dt="2024-09-20T14:34:57.641" v="387" actId="1076"/>
          <ac:picMkLst>
            <pc:docMk/>
            <pc:sldMk cId="2812125233" sldId="258"/>
            <ac:picMk id="27" creationId="{CE007AD0-AE3F-4872-2ADE-6DEB86D934D1}"/>
          </ac:picMkLst>
        </pc:picChg>
        <pc:picChg chg="add mod">
          <ac:chgData name="Jen Barnard" userId="6d0ea72a-4146-42c1-aab3-076d483e982b" providerId="ADAL" clId="{3E402E7B-FD7C-463E-BC3B-1CC5C4428472}" dt="2024-09-20T14:34:10.237" v="380" actId="1076"/>
          <ac:picMkLst>
            <pc:docMk/>
            <pc:sldMk cId="2812125233" sldId="258"/>
            <ac:picMk id="28" creationId="{14A18906-4779-9336-A845-18173F59D822}"/>
          </ac:picMkLst>
        </pc:picChg>
        <pc:picChg chg="add mod">
          <ac:chgData name="Jen Barnard" userId="6d0ea72a-4146-42c1-aab3-076d483e982b" providerId="ADAL" clId="{3E402E7B-FD7C-463E-BC3B-1CC5C4428472}" dt="2024-09-20T14:34:55.270" v="386" actId="1076"/>
          <ac:picMkLst>
            <pc:docMk/>
            <pc:sldMk cId="2812125233" sldId="258"/>
            <ac:picMk id="30" creationId="{48AED5C4-5ECC-6DA4-5596-1F5BE064E74A}"/>
          </ac:picMkLst>
        </pc:picChg>
        <pc:picChg chg="add mod">
          <ac:chgData name="Jen Barnard" userId="6d0ea72a-4146-42c1-aab3-076d483e982b" providerId="ADAL" clId="{3E402E7B-FD7C-463E-BC3B-1CC5C4428472}" dt="2024-09-20T14:40:08.315" v="425" actId="1076"/>
          <ac:picMkLst>
            <pc:docMk/>
            <pc:sldMk cId="2812125233" sldId="258"/>
            <ac:picMk id="32" creationId="{1270C777-4F03-DE57-B050-B4A2FAC1F80E}"/>
          </ac:picMkLst>
        </pc:picChg>
        <pc:picChg chg="add del mod">
          <ac:chgData name="Jen Barnard" userId="6d0ea72a-4146-42c1-aab3-076d483e982b" providerId="ADAL" clId="{3E402E7B-FD7C-463E-BC3B-1CC5C4428472}" dt="2024-09-20T14:38:38.208" v="409" actId="478"/>
          <ac:picMkLst>
            <pc:docMk/>
            <pc:sldMk cId="2812125233" sldId="258"/>
            <ac:picMk id="34" creationId="{EC8F59DD-2563-CD4F-6D82-7E91353D602F}"/>
          </ac:picMkLst>
        </pc:picChg>
        <pc:picChg chg="add mod ord">
          <ac:chgData name="Jen Barnard" userId="6d0ea72a-4146-42c1-aab3-076d483e982b" providerId="ADAL" clId="{3E402E7B-FD7C-463E-BC3B-1CC5C4428472}" dt="2024-09-20T14:38:53.711" v="415" actId="167"/>
          <ac:picMkLst>
            <pc:docMk/>
            <pc:sldMk cId="2812125233" sldId="258"/>
            <ac:picMk id="36" creationId="{5932E42D-0976-4DEA-1EB7-B1D13AC68758}"/>
          </ac:picMkLst>
        </pc:picChg>
        <pc:picChg chg="add mod">
          <ac:chgData name="Jen Barnard" userId="6d0ea72a-4146-42c1-aab3-076d483e982b" providerId="ADAL" clId="{3E402E7B-FD7C-463E-BC3B-1CC5C4428472}" dt="2024-09-20T14:39:26.920" v="419" actId="27614"/>
          <ac:picMkLst>
            <pc:docMk/>
            <pc:sldMk cId="2812125233" sldId="258"/>
            <ac:picMk id="38" creationId="{AEB5E25D-C0EE-7043-BC3D-B769DF2395DB}"/>
          </ac:picMkLst>
        </pc:picChg>
        <pc:picChg chg="add mod">
          <ac:chgData name="Jen Barnard" userId="6d0ea72a-4146-42c1-aab3-076d483e982b" providerId="ADAL" clId="{3E402E7B-FD7C-463E-BC3B-1CC5C4428472}" dt="2024-09-20T14:40:10.617" v="426" actId="1076"/>
          <ac:picMkLst>
            <pc:docMk/>
            <pc:sldMk cId="2812125233" sldId="258"/>
            <ac:picMk id="40" creationId="{199FA3A1-898F-13B4-F930-F3355669CB3D}"/>
          </ac:picMkLst>
        </pc:picChg>
      </pc:sldChg>
      <pc:sldChg chg="addSp delSp modSp new mod">
        <pc:chgData name="Jen Barnard" userId="6d0ea72a-4146-42c1-aab3-076d483e982b" providerId="ADAL" clId="{3E402E7B-FD7C-463E-BC3B-1CC5C4428472}" dt="2024-09-20T14:21:53.745" v="292" actId="1076"/>
        <pc:sldMkLst>
          <pc:docMk/>
          <pc:sldMk cId="2072069223" sldId="259"/>
        </pc:sldMkLst>
        <pc:spChg chg="del">
          <ac:chgData name="Jen Barnard" userId="6d0ea72a-4146-42c1-aab3-076d483e982b" providerId="ADAL" clId="{3E402E7B-FD7C-463E-BC3B-1CC5C4428472}" dt="2024-09-20T14:14:39.872" v="213" actId="478"/>
          <ac:spMkLst>
            <pc:docMk/>
            <pc:sldMk cId="2072069223" sldId="259"/>
            <ac:spMk id="2" creationId="{E2DD7D57-D7CE-EB82-878C-D5AC7D9B0203}"/>
          </ac:spMkLst>
        </pc:spChg>
        <pc:spChg chg="del">
          <ac:chgData name="Jen Barnard" userId="6d0ea72a-4146-42c1-aab3-076d483e982b" providerId="ADAL" clId="{3E402E7B-FD7C-463E-BC3B-1CC5C4428472}" dt="2024-09-20T14:14:43.110" v="214" actId="478"/>
          <ac:spMkLst>
            <pc:docMk/>
            <pc:sldMk cId="2072069223" sldId="259"/>
            <ac:spMk id="3" creationId="{0C2907FD-BC4E-A2AF-1DA6-24F8872A62EB}"/>
          </ac:spMkLst>
        </pc:spChg>
        <pc:picChg chg="add mod">
          <ac:chgData name="Jen Barnard" userId="6d0ea72a-4146-42c1-aab3-076d483e982b" providerId="ADAL" clId="{3E402E7B-FD7C-463E-BC3B-1CC5C4428472}" dt="2024-09-20T14:15:08.645" v="219" actId="1076"/>
          <ac:picMkLst>
            <pc:docMk/>
            <pc:sldMk cId="2072069223" sldId="259"/>
            <ac:picMk id="5" creationId="{AB4ED57E-998A-F1D6-5AA1-FEDF3DE2B613}"/>
          </ac:picMkLst>
        </pc:picChg>
        <pc:picChg chg="add mod">
          <ac:chgData name="Jen Barnard" userId="6d0ea72a-4146-42c1-aab3-076d483e982b" providerId="ADAL" clId="{3E402E7B-FD7C-463E-BC3B-1CC5C4428472}" dt="2024-09-20T14:16:18.121" v="234" actId="14100"/>
          <ac:picMkLst>
            <pc:docMk/>
            <pc:sldMk cId="2072069223" sldId="259"/>
            <ac:picMk id="7" creationId="{0336D1DC-40DA-DEE1-4CEB-82296B4A8B4E}"/>
          </ac:picMkLst>
        </pc:picChg>
        <pc:picChg chg="add mod">
          <ac:chgData name="Jen Barnard" userId="6d0ea72a-4146-42c1-aab3-076d483e982b" providerId="ADAL" clId="{3E402E7B-FD7C-463E-BC3B-1CC5C4428472}" dt="2024-09-20T14:16:20.958" v="235" actId="1076"/>
          <ac:picMkLst>
            <pc:docMk/>
            <pc:sldMk cId="2072069223" sldId="259"/>
            <ac:picMk id="9" creationId="{AC7734E9-188F-DDC1-AFFD-58A6A1DD71C1}"/>
          </ac:picMkLst>
        </pc:picChg>
        <pc:picChg chg="add mod">
          <ac:chgData name="Jen Barnard" userId="6d0ea72a-4146-42c1-aab3-076d483e982b" providerId="ADAL" clId="{3E402E7B-FD7C-463E-BC3B-1CC5C4428472}" dt="2024-09-20T14:19:15.590" v="266" actId="1076"/>
          <ac:picMkLst>
            <pc:docMk/>
            <pc:sldMk cId="2072069223" sldId="259"/>
            <ac:picMk id="11" creationId="{0764099C-4972-7E4A-DAB6-10A81457E809}"/>
          </ac:picMkLst>
        </pc:picChg>
        <pc:picChg chg="add mod">
          <ac:chgData name="Jen Barnard" userId="6d0ea72a-4146-42c1-aab3-076d483e982b" providerId="ADAL" clId="{3E402E7B-FD7C-463E-BC3B-1CC5C4428472}" dt="2024-09-20T14:18:54.609" v="260" actId="1076"/>
          <ac:picMkLst>
            <pc:docMk/>
            <pc:sldMk cId="2072069223" sldId="259"/>
            <ac:picMk id="13" creationId="{8CB0C30C-713A-CCEC-5B79-7BDAED870E41}"/>
          </ac:picMkLst>
        </pc:picChg>
        <pc:picChg chg="add mod modCrop">
          <ac:chgData name="Jen Barnard" userId="6d0ea72a-4146-42c1-aab3-076d483e982b" providerId="ADAL" clId="{3E402E7B-FD7C-463E-BC3B-1CC5C4428472}" dt="2024-09-20T14:19:31.536" v="270" actId="1076"/>
          <ac:picMkLst>
            <pc:docMk/>
            <pc:sldMk cId="2072069223" sldId="259"/>
            <ac:picMk id="15" creationId="{F8F916B2-69D8-B7E4-C4B6-1BBEDBB9F7A2}"/>
          </ac:picMkLst>
        </pc:picChg>
        <pc:picChg chg="add mod ord">
          <ac:chgData name="Jen Barnard" userId="6d0ea72a-4146-42c1-aab3-076d483e982b" providerId="ADAL" clId="{3E402E7B-FD7C-463E-BC3B-1CC5C4428472}" dt="2024-09-20T14:19:23.524" v="268" actId="167"/>
          <ac:picMkLst>
            <pc:docMk/>
            <pc:sldMk cId="2072069223" sldId="259"/>
            <ac:picMk id="17" creationId="{9DFFEC72-6F27-F94C-72B9-69091BDE658B}"/>
          </ac:picMkLst>
        </pc:picChg>
        <pc:picChg chg="add mod">
          <ac:chgData name="Jen Barnard" userId="6d0ea72a-4146-42c1-aab3-076d483e982b" providerId="ADAL" clId="{3E402E7B-FD7C-463E-BC3B-1CC5C4428472}" dt="2024-09-20T14:20:00.586" v="277" actId="1076"/>
          <ac:picMkLst>
            <pc:docMk/>
            <pc:sldMk cId="2072069223" sldId="259"/>
            <ac:picMk id="19" creationId="{0FA29142-BAF7-BC6C-790C-14BB085773A1}"/>
          </ac:picMkLst>
        </pc:picChg>
        <pc:picChg chg="add mod">
          <ac:chgData name="Jen Barnard" userId="6d0ea72a-4146-42c1-aab3-076d483e982b" providerId="ADAL" clId="{3E402E7B-FD7C-463E-BC3B-1CC5C4428472}" dt="2024-09-20T14:20:49.880" v="285" actId="1076"/>
          <ac:picMkLst>
            <pc:docMk/>
            <pc:sldMk cId="2072069223" sldId="259"/>
            <ac:picMk id="21" creationId="{7F8FE01A-2122-94CB-252D-F0D92D46CA44}"/>
          </ac:picMkLst>
        </pc:picChg>
        <pc:picChg chg="add mod">
          <ac:chgData name="Jen Barnard" userId="6d0ea72a-4146-42c1-aab3-076d483e982b" providerId="ADAL" clId="{3E402E7B-FD7C-463E-BC3B-1CC5C4428472}" dt="2024-09-20T14:21:53.745" v="292" actId="1076"/>
          <ac:picMkLst>
            <pc:docMk/>
            <pc:sldMk cId="2072069223" sldId="259"/>
            <ac:picMk id="22" creationId="{AC280A44-1AE8-0C98-2EEE-70B25645823B}"/>
          </ac:picMkLst>
        </pc:picChg>
      </pc:sldChg>
      <pc:sldChg chg="addSp delSp modSp new mod">
        <pc:chgData name="Jen Barnard" userId="6d0ea72a-4146-42c1-aab3-076d483e982b" providerId="ADAL" clId="{3E402E7B-FD7C-463E-BC3B-1CC5C4428472}" dt="2024-09-20T14:48:26.789" v="478" actId="1076"/>
        <pc:sldMkLst>
          <pc:docMk/>
          <pc:sldMk cId="918854368" sldId="260"/>
        </pc:sldMkLst>
        <pc:spChg chg="del">
          <ac:chgData name="Jen Barnard" userId="6d0ea72a-4146-42c1-aab3-076d483e982b" providerId="ADAL" clId="{3E402E7B-FD7C-463E-BC3B-1CC5C4428472}" dt="2024-09-20T14:21:29.448" v="287" actId="478"/>
          <ac:spMkLst>
            <pc:docMk/>
            <pc:sldMk cId="918854368" sldId="260"/>
            <ac:spMk id="2" creationId="{E37FB1C7-0E36-CAC8-064D-CC06F321D1C3}"/>
          </ac:spMkLst>
        </pc:spChg>
        <pc:spChg chg="del">
          <ac:chgData name="Jen Barnard" userId="6d0ea72a-4146-42c1-aab3-076d483e982b" providerId="ADAL" clId="{3E402E7B-FD7C-463E-BC3B-1CC5C4428472}" dt="2024-09-20T14:21:31.605" v="288" actId="478"/>
          <ac:spMkLst>
            <pc:docMk/>
            <pc:sldMk cId="918854368" sldId="260"/>
            <ac:spMk id="3" creationId="{F8F971E7-DB98-D919-BA02-510E57AF38B2}"/>
          </ac:spMkLst>
        </pc:spChg>
        <pc:picChg chg="add mod">
          <ac:chgData name="Jen Barnard" userId="6d0ea72a-4146-42c1-aab3-076d483e982b" providerId="ADAL" clId="{3E402E7B-FD7C-463E-BC3B-1CC5C4428472}" dt="2024-09-20T14:42:43.183" v="433" actId="14100"/>
          <ac:picMkLst>
            <pc:docMk/>
            <pc:sldMk cId="918854368" sldId="260"/>
            <ac:picMk id="5" creationId="{890DC6FB-BA96-D60D-8651-E411A9507CFC}"/>
          </ac:picMkLst>
        </pc:picChg>
        <pc:picChg chg="add mod">
          <ac:chgData name="Jen Barnard" userId="6d0ea72a-4146-42c1-aab3-076d483e982b" providerId="ADAL" clId="{3E402E7B-FD7C-463E-BC3B-1CC5C4428472}" dt="2024-09-20T14:42:58.277" v="437" actId="1076"/>
          <ac:picMkLst>
            <pc:docMk/>
            <pc:sldMk cId="918854368" sldId="260"/>
            <ac:picMk id="7" creationId="{05984659-A458-79BF-3224-FEFDCE99D654}"/>
          </ac:picMkLst>
        </pc:picChg>
        <pc:picChg chg="add mod">
          <ac:chgData name="Jen Barnard" userId="6d0ea72a-4146-42c1-aab3-076d483e982b" providerId="ADAL" clId="{3E402E7B-FD7C-463E-BC3B-1CC5C4428472}" dt="2024-09-20T14:48:22.745" v="477" actId="1076"/>
          <ac:picMkLst>
            <pc:docMk/>
            <pc:sldMk cId="918854368" sldId="260"/>
            <ac:picMk id="9" creationId="{88BE0AB2-5758-8205-8890-DEDC51FF622C}"/>
          </ac:picMkLst>
        </pc:picChg>
        <pc:picChg chg="add mod ord">
          <ac:chgData name="Jen Barnard" userId="6d0ea72a-4146-42c1-aab3-076d483e982b" providerId="ADAL" clId="{3E402E7B-FD7C-463E-BC3B-1CC5C4428472}" dt="2024-09-20T14:46:52.297" v="452" actId="1076"/>
          <ac:picMkLst>
            <pc:docMk/>
            <pc:sldMk cId="918854368" sldId="260"/>
            <ac:picMk id="11" creationId="{5C7A1D2A-86D0-2144-3036-B0E795E3C61A}"/>
          </ac:picMkLst>
        </pc:picChg>
        <pc:picChg chg="add mod">
          <ac:chgData name="Jen Barnard" userId="6d0ea72a-4146-42c1-aab3-076d483e982b" providerId="ADAL" clId="{3E402E7B-FD7C-463E-BC3B-1CC5C4428472}" dt="2024-09-20T14:48:26.789" v="478" actId="1076"/>
          <ac:picMkLst>
            <pc:docMk/>
            <pc:sldMk cId="918854368" sldId="260"/>
            <ac:picMk id="13" creationId="{372429ED-B4CE-00EB-2D53-1FC8174FA68C}"/>
          </ac:picMkLst>
        </pc:picChg>
      </pc:sldChg>
      <pc:sldChg chg="addSp delSp modSp add mod">
        <pc:chgData name="Jen Barnard" userId="6d0ea72a-4146-42c1-aab3-076d483e982b" providerId="ADAL" clId="{3E402E7B-FD7C-463E-BC3B-1CC5C4428472}" dt="2024-09-20T14:25:56.726" v="328" actId="1076"/>
        <pc:sldMkLst>
          <pc:docMk/>
          <pc:sldMk cId="3329483526" sldId="261"/>
        </pc:sldMkLst>
        <pc:picChg chg="add mod">
          <ac:chgData name="Jen Barnard" userId="6d0ea72a-4146-42c1-aab3-076d483e982b" providerId="ADAL" clId="{3E402E7B-FD7C-463E-BC3B-1CC5C4428472}" dt="2024-09-20T14:25:56.726" v="328" actId="1076"/>
          <ac:picMkLst>
            <pc:docMk/>
            <pc:sldMk cId="3329483526" sldId="261"/>
            <ac:picMk id="2" creationId="{4E65A350-F137-740E-35E7-8E24798714CF}"/>
          </ac:picMkLst>
        </pc:picChg>
        <pc:picChg chg="add mod">
          <ac:chgData name="Jen Barnard" userId="6d0ea72a-4146-42c1-aab3-076d483e982b" providerId="ADAL" clId="{3E402E7B-FD7C-463E-BC3B-1CC5C4428472}" dt="2024-09-20T14:25:21.488" v="321" actId="1076"/>
          <ac:picMkLst>
            <pc:docMk/>
            <pc:sldMk cId="3329483526" sldId="261"/>
            <ac:picMk id="3" creationId="{5E77359A-47B9-0006-7B29-B25ABBCBD409}"/>
          </ac:picMkLst>
        </pc:picChg>
        <pc:picChg chg="del">
          <ac:chgData name="Jen Barnard" userId="6d0ea72a-4146-42c1-aab3-076d483e982b" providerId="ADAL" clId="{3E402E7B-FD7C-463E-BC3B-1CC5C4428472}" dt="2024-09-20T14:24:49.567" v="308" actId="478"/>
          <ac:picMkLst>
            <pc:docMk/>
            <pc:sldMk cId="3329483526" sldId="261"/>
            <ac:picMk id="5" creationId="{79A7CD3A-CD38-D853-95C1-E34B9B018585}"/>
          </ac:picMkLst>
        </pc:picChg>
        <pc:picChg chg="add mod">
          <ac:chgData name="Jen Barnard" userId="6d0ea72a-4146-42c1-aab3-076d483e982b" providerId="ADAL" clId="{3E402E7B-FD7C-463E-BC3B-1CC5C4428472}" dt="2024-09-20T14:25:50.012" v="327" actId="14100"/>
          <ac:picMkLst>
            <pc:docMk/>
            <pc:sldMk cId="3329483526" sldId="261"/>
            <ac:picMk id="6" creationId="{C75AD243-792A-59D8-FABD-F7D8DB5D5F3E}"/>
          </ac:picMkLst>
        </pc:picChg>
        <pc:picChg chg="del">
          <ac:chgData name="Jen Barnard" userId="6d0ea72a-4146-42c1-aab3-076d483e982b" providerId="ADAL" clId="{3E402E7B-FD7C-463E-BC3B-1CC5C4428472}" dt="2024-09-20T14:24:50.438" v="309" actId="478"/>
          <ac:picMkLst>
            <pc:docMk/>
            <pc:sldMk cId="3329483526" sldId="261"/>
            <ac:picMk id="7" creationId="{394BEAA3-5D88-DFCC-5AC5-11A003959320}"/>
          </ac:picMkLst>
        </pc:picChg>
        <pc:picChg chg="mod">
          <ac:chgData name="Jen Barnard" userId="6d0ea72a-4146-42c1-aab3-076d483e982b" providerId="ADAL" clId="{3E402E7B-FD7C-463E-BC3B-1CC5C4428472}" dt="2024-09-20T14:24:52.140" v="310" actId="1076"/>
          <ac:picMkLst>
            <pc:docMk/>
            <pc:sldMk cId="3329483526" sldId="261"/>
            <ac:picMk id="11" creationId="{2C173B3E-9EB3-B137-8C0B-ED8C7F3FE681}"/>
          </ac:picMkLst>
        </pc:picChg>
        <pc:picChg chg="mod">
          <ac:chgData name="Jen Barnard" userId="6d0ea72a-4146-42c1-aab3-076d483e982b" providerId="ADAL" clId="{3E402E7B-FD7C-463E-BC3B-1CC5C4428472}" dt="2024-09-20T14:24:53.859" v="311" actId="1076"/>
          <ac:picMkLst>
            <pc:docMk/>
            <pc:sldMk cId="3329483526" sldId="261"/>
            <ac:picMk id="13" creationId="{D6B34A5E-48DE-1A20-B74A-AC4CDEDC7567}"/>
          </ac:picMkLst>
        </pc:picChg>
        <pc:picChg chg="del">
          <ac:chgData name="Jen Barnard" userId="6d0ea72a-4146-42c1-aab3-076d483e982b" providerId="ADAL" clId="{3E402E7B-FD7C-463E-BC3B-1CC5C4428472}" dt="2024-09-20T14:24:54.707" v="312" actId="478"/>
          <ac:picMkLst>
            <pc:docMk/>
            <pc:sldMk cId="3329483526" sldId="261"/>
            <ac:picMk id="17" creationId="{7ED75D48-05D2-6EF6-B256-A726382C587D}"/>
          </ac:picMkLst>
        </pc:picChg>
        <pc:picChg chg="del">
          <ac:chgData name="Jen Barnard" userId="6d0ea72a-4146-42c1-aab3-076d483e982b" providerId="ADAL" clId="{3E402E7B-FD7C-463E-BC3B-1CC5C4428472}" dt="2024-09-20T14:24:55.440" v="313" actId="478"/>
          <ac:picMkLst>
            <pc:docMk/>
            <pc:sldMk cId="3329483526" sldId="261"/>
            <ac:picMk id="19" creationId="{69AC4886-F9CA-F8E0-1EE1-2E21C131D1EA}"/>
          </ac:picMkLst>
        </pc:picChg>
      </pc:sldChg>
      <pc:sldChg chg="addSp delSp modSp add mod">
        <pc:chgData name="Jen Barnard" userId="6d0ea72a-4146-42c1-aab3-076d483e982b" providerId="ADAL" clId="{3E402E7B-FD7C-463E-BC3B-1CC5C4428472}" dt="2024-09-20T14:32:45.847" v="361" actId="1076"/>
        <pc:sldMkLst>
          <pc:docMk/>
          <pc:sldMk cId="3330799723" sldId="262"/>
        </pc:sldMkLst>
        <pc:picChg chg="add mod">
          <ac:chgData name="Jen Barnard" userId="6d0ea72a-4146-42c1-aab3-076d483e982b" providerId="ADAL" clId="{3E402E7B-FD7C-463E-BC3B-1CC5C4428472}" dt="2024-09-20T14:32:23.472" v="354" actId="14100"/>
          <ac:picMkLst>
            <pc:docMk/>
            <pc:sldMk cId="3330799723" sldId="262"/>
            <ac:picMk id="2" creationId="{AB5A88C0-5007-7007-1495-B9E4F6849641}"/>
          </ac:picMkLst>
        </pc:picChg>
        <pc:picChg chg="add mod">
          <ac:chgData name="Jen Barnard" userId="6d0ea72a-4146-42c1-aab3-076d483e982b" providerId="ADAL" clId="{3E402E7B-FD7C-463E-BC3B-1CC5C4428472}" dt="2024-09-20T14:32:29.751" v="357" actId="1076"/>
          <ac:picMkLst>
            <pc:docMk/>
            <pc:sldMk cId="3330799723" sldId="262"/>
            <ac:picMk id="3" creationId="{8041F914-F43B-5307-4091-8AE85C8ADD2B}"/>
          </ac:picMkLst>
        </pc:picChg>
        <pc:picChg chg="add mod">
          <ac:chgData name="Jen Barnard" userId="6d0ea72a-4146-42c1-aab3-076d483e982b" providerId="ADAL" clId="{3E402E7B-FD7C-463E-BC3B-1CC5C4428472}" dt="2024-09-20T14:32:26.993" v="356" actId="14100"/>
          <ac:picMkLst>
            <pc:docMk/>
            <pc:sldMk cId="3330799723" sldId="262"/>
            <ac:picMk id="4" creationId="{187A45AD-06E5-CC3D-7F62-E23988AAB1FE}"/>
          </ac:picMkLst>
        </pc:picChg>
        <pc:picChg chg="del">
          <ac:chgData name="Jen Barnard" userId="6d0ea72a-4146-42c1-aab3-076d483e982b" providerId="ADAL" clId="{3E402E7B-FD7C-463E-BC3B-1CC5C4428472}" dt="2024-09-20T14:31:26.899" v="330" actId="478"/>
          <ac:picMkLst>
            <pc:docMk/>
            <pc:sldMk cId="3330799723" sldId="262"/>
            <ac:picMk id="5" creationId="{79A7CD3A-CD38-D853-95C1-E34B9B018585}"/>
          </ac:picMkLst>
        </pc:picChg>
        <pc:picChg chg="add mod">
          <ac:chgData name="Jen Barnard" userId="6d0ea72a-4146-42c1-aab3-076d483e982b" providerId="ADAL" clId="{3E402E7B-FD7C-463E-BC3B-1CC5C4428472}" dt="2024-09-20T14:32:45.847" v="361" actId="1076"/>
          <ac:picMkLst>
            <pc:docMk/>
            <pc:sldMk cId="3330799723" sldId="262"/>
            <ac:picMk id="6" creationId="{8C58493A-B913-4CFB-BEC8-75BF7DCA6222}"/>
          </ac:picMkLst>
        </pc:picChg>
        <pc:picChg chg="del">
          <ac:chgData name="Jen Barnard" userId="6d0ea72a-4146-42c1-aab3-076d483e982b" providerId="ADAL" clId="{3E402E7B-FD7C-463E-BC3B-1CC5C4428472}" dt="2024-09-20T14:31:26.313" v="329" actId="478"/>
          <ac:picMkLst>
            <pc:docMk/>
            <pc:sldMk cId="3330799723" sldId="262"/>
            <ac:picMk id="7" creationId="{394BEAA3-5D88-DFCC-5AC5-11A003959320}"/>
          </ac:picMkLst>
        </pc:picChg>
        <pc:picChg chg="del">
          <ac:chgData name="Jen Barnard" userId="6d0ea72a-4146-42c1-aab3-076d483e982b" providerId="ADAL" clId="{3E402E7B-FD7C-463E-BC3B-1CC5C4428472}" dt="2024-09-20T14:31:27.453" v="331" actId="478"/>
          <ac:picMkLst>
            <pc:docMk/>
            <pc:sldMk cId="3330799723" sldId="262"/>
            <ac:picMk id="11" creationId="{2C173B3E-9EB3-B137-8C0B-ED8C7F3FE681}"/>
          </ac:picMkLst>
        </pc:picChg>
        <pc:picChg chg="del">
          <ac:chgData name="Jen Barnard" userId="6d0ea72a-4146-42c1-aab3-076d483e982b" providerId="ADAL" clId="{3E402E7B-FD7C-463E-BC3B-1CC5C4428472}" dt="2024-09-20T14:31:28.101" v="332" actId="478"/>
          <ac:picMkLst>
            <pc:docMk/>
            <pc:sldMk cId="3330799723" sldId="262"/>
            <ac:picMk id="13" creationId="{D6B34A5E-48DE-1A20-B74A-AC4CDEDC7567}"/>
          </ac:picMkLst>
        </pc:picChg>
        <pc:picChg chg="mod">
          <ac:chgData name="Jen Barnard" userId="6d0ea72a-4146-42c1-aab3-076d483e982b" providerId="ADAL" clId="{3E402E7B-FD7C-463E-BC3B-1CC5C4428472}" dt="2024-09-20T14:31:33.883" v="335" actId="1076"/>
          <ac:picMkLst>
            <pc:docMk/>
            <pc:sldMk cId="3330799723" sldId="262"/>
            <ac:picMk id="17" creationId="{7ED75D48-05D2-6EF6-B256-A726382C587D}"/>
          </ac:picMkLst>
        </pc:picChg>
        <pc:picChg chg="mod">
          <ac:chgData name="Jen Barnard" userId="6d0ea72a-4146-42c1-aab3-076d483e982b" providerId="ADAL" clId="{3E402E7B-FD7C-463E-BC3B-1CC5C4428472}" dt="2024-09-20T14:31:34.854" v="336" actId="1076"/>
          <ac:picMkLst>
            <pc:docMk/>
            <pc:sldMk cId="3330799723" sldId="262"/>
            <ac:picMk id="19" creationId="{69AC4886-F9CA-F8E0-1EE1-2E21C131D1E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venir Light" panose="020B04020202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A34EC-48A7-4B18-8843-5ACED77C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4AD2-5655-4E4A-A430-7A3CA96D6596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37743-32AE-6E82-D1DD-716BE2CF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9A910-DEFF-DD73-10C5-DDBD9539B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C95C3-9DD3-4199-99E1-FB25DA66F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4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E1676-E54D-3E1E-7318-94AF41C1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E721C-14A6-4133-A463-03E3DC09B4DE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4BCBF-6BA5-3EE5-CCE1-38BBBC45C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7C6A9-9F60-18EA-2730-2252FA45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68B66-629B-497C-8E35-3C70D52FE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7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579A2-ABCA-8030-06D6-559D098A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25DDC-AC0A-4588-92CA-DDD8D1534035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6315C-E34C-41C8-BF5E-9B1B884A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276C7-B561-B70A-1D12-1F4432D0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A245-E187-4375-A3DE-DA40FB61C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B1EC-12FF-4C7F-C0A9-78719291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48EF3-5FC9-40E0-8AC5-2142AE26E5EA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158D3-49B6-48C3-9866-A4B9DF66D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5B256-CC01-0EB3-5C6E-910E429C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B33E-97DA-4068-B1F0-1631A8DB5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5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D5075-D1A7-9BA8-A746-E5887E0D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875D-55CA-4020-9D16-74EE69611C72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FBF76-E563-7614-BDC0-CEF9BA9DE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AC7F3-F45A-BB01-392E-B6BC1587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A16BE-86EF-4CF3-83EE-D214AF868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1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18CCB7-CAB4-7054-6128-0FC268B02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217CA-A2DE-457E-BB0A-E632CCC706AC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5E517A-C95A-15D5-D7AB-5BEEDFE3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F6DDBE-194F-85E5-9909-5A375C47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C6F5F-45FA-425A-A5E8-2E293F426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0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805D0C5-50AB-6D55-984F-B3924733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4C1E5-1C8A-4C5E-B501-9EBC99B9A510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00004C-1825-8BA7-2123-1D94768A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ABFA56-B237-1E5D-18EC-401E6630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454FF-1F4A-4DD0-B6C2-206B2CCAB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6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71B41FF-5284-B113-8972-FF6D0FCBA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C2C4-864C-4EEC-A02D-1FD3FA8D2E12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78B6E5-7454-DE08-81E8-1A95E1F7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A30B3D-9349-8B77-F5DB-881051B4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FD69-F690-4649-9A3B-C6B16123F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0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9C67D1A-8AE7-3134-3AA3-30EFF2D9C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30220-F961-44DC-9A83-5BB8062DE409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F0A000-F78B-0A3F-B98A-1C9C9DCBA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844DA4-5DA9-C470-3B7F-A9E6D8F6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F7E89-FB5D-495F-AD32-21E5D9308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4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708D35-5638-9E34-43F4-57B74281C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5FBEF-F3BF-4319-A37B-7C01A1AEE001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172971-7519-A6C9-D592-E727CA2A4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A4FF61-7C53-C09F-2C35-184E4F127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6C940-26C0-4D64-B7F4-9C531D300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8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377DE6-A589-326F-DC06-BAF4E4F5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6B1A9-EADF-43D0-B669-2A854ED69406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54254D-1DD1-5271-CD4E-A74082A4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BB2520-E183-0F96-AE44-690474CC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3D806-1DA6-4368-8347-FFB560027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3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E3FFDA-6393-8A4F-D3A2-B38F6FD43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72014DB-32F1-DC2E-7D62-AE558C3F8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94E20-3F89-EC09-C592-FD41B3E29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831B9E-2651-43D3-A8B1-CA535CB93E76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6D6B3-7FFD-22E3-1F9D-A084D2408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07B35-602A-D06D-F97E-A058FC962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9E6EEF-8C05-4372-B6D1-D8736A097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 descr="Shape&#10;&#10;Description automatically generated">
            <a:extLst>
              <a:ext uri="{FF2B5EF4-FFF2-40B4-BE49-F238E27FC236}">
                <a16:creationId xmlns:a16="http://schemas.microsoft.com/office/drawing/2014/main" id="{0ACEEB52-46D6-6D30-AF84-070E72E8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8400"/>
            <a:ext cx="12192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venir Black" panose="02000503020000020003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venir Black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venir Black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venir Black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venir Black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venir Black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venir Black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venir Black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venir Black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7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background with white text&#10;&#10;Description automatically generated">
            <a:extLst>
              <a:ext uri="{FF2B5EF4-FFF2-40B4-BE49-F238E27FC236}">
                <a16:creationId xmlns:a16="http://schemas.microsoft.com/office/drawing/2014/main" id="{D32B962B-1ABA-2ECE-0277-4CA3F2FC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15" y="532631"/>
            <a:ext cx="3904090" cy="2196051"/>
          </a:xfrm>
          <a:prstGeom prst="rect">
            <a:avLst/>
          </a:prstGeom>
        </p:spPr>
      </p:pic>
      <p:pic>
        <p:nvPicPr>
          <p:cNvPr id="5" name="Picture 4" descr="A green and black logo&#10;&#10;Description automatically generated">
            <a:extLst>
              <a:ext uri="{FF2B5EF4-FFF2-40B4-BE49-F238E27FC236}">
                <a16:creationId xmlns:a16="http://schemas.microsoft.com/office/drawing/2014/main" id="{76FE7E2C-EA27-11F8-6076-079A81930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9" y="3429001"/>
            <a:ext cx="2615979" cy="1183669"/>
          </a:xfrm>
          <a:prstGeom prst="rect">
            <a:avLst/>
          </a:prstGeom>
        </p:spPr>
      </p:pic>
      <p:pic>
        <p:nvPicPr>
          <p:cNvPr id="7" name="Picture 6" descr="A black and white text&#10;&#10;Description automatically generated">
            <a:extLst>
              <a:ext uri="{FF2B5EF4-FFF2-40B4-BE49-F238E27FC236}">
                <a16:creationId xmlns:a16="http://schemas.microsoft.com/office/drawing/2014/main" id="{96F36EFE-149E-2D99-2791-F5C921A74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133" y="3564975"/>
            <a:ext cx="2615979" cy="811723"/>
          </a:xfrm>
          <a:prstGeom prst="rect">
            <a:avLst/>
          </a:prstGeom>
        </p:spPr>
      </p:pic>
      <p:pic>
        <p:nvPicPr>
          <p:cNvPr id="9" name="Picture 8" descr="A white and orange sign with black text&#10;&#10;Description automatically generated">
            <a:extLst>
              <a:ext uri="{FF2B5EF4-FFF2-40B4-BE49-F238E27FC236}">
                <a16:creationId xmlns:a16="http://schemas.microsoft.com/office/drawing/2014/main" id="{1682383A-BAE6-F0D9-1785-4369F21D5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285" y="3429000"/>
            <a:ext cx="1479587" cy="1183670"/>
          </a:xfrm>
          <a:prstGeom prst="rect">
            <a:avLst/>
          </a:prstGeom>
        </p:spPr>
      </p:pic>
      <p:pic>
        <p:nvPicPr>
          <p:cNvPr id="11" name="Picture 10" descr="A red and black sign&#10;&#10;Description automatically generated">
            <a:extLst>
              <a:ext uri="{FF2B5EF4-FFF2-40B4-BE49-F238E27FC236}">
                <a16:creationId xmlns:a16="http://schemas.microsoft.com/office/drawing/2014/main" id="{DDF333E7-CA10-0A0D-11AB-57E3D50B0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803" y="3260986"/>
            <a:ext cx="1775791" cy="1302781"/>
          </a:xfrm>
          <a:prstGeom prst="rect">
            <a:avLst/>
          </a:prstGeom>
        </p:spPr>
      </p:pic>
      <p:pic>
        <p:nvPicPr>
          <p:cNvPr id="15" name="Picture 14" descr="A logo with blue text&#10;&#10;Description automatically generated with medium confidence">
            <a:extLst>
              <a:ext uri="{FF2B5EF4-FFF2-40B4-BE49-F238E27FC236}">
                <a16:creationId xmlns:a16="http://schemas.microsoft.com/office/drawing/2014/main" id="{FEC94F4B-9D88-6D2E-2480-620CFCEF3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1354" y="3120377"/>
            <a:ext cx="1700917" cy="17009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55628-BB13-00BD-774A-7D16BDACAE8C}"/>
              </a:ext>
            </a:extLst>
          </p:cNvPr>
          <p:cNvSpPr txBox="1"/>
          <p:nvPr/>
        </p:nvSpPr>
        <p:spPr>
          <a:xfrm>
            <a:off x="6858264" y="684742"/>
            <a:ext cx="4199052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Jost" pitchFamily="2" charset="0"/>
                <a:ea typeface="Jost" pitchFamily="2" charset="0"/>
              </a:rPr>
              <a:t> Jonathan Lees</a:t>
            </a:r>
          </a:p>
          <a:p>
            <a:pPr algn="ctr"/>
            <a:r>
              <a:rPr lang="en-US" sz="2400" dirty="0">
                <a:latin typeface="Jost" pitchFamily="2" charset="0"/>
                <a:ea typeface="Jost" pitchFamily="2" charset="0"/>
              </a:rPr>
              <a:t>Managing Director &amp; Founder</a:t>
            </a:r>
            <a:endParaRPr lang="en-GB" sz="2400" dirty="0">
              <a:latin typeface="Jost" pitchFamily="2" charset="0"/>
              <a:ea typeface="Jos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7F1B74-F2E4-06D9-BB20-C819B15E654D}"/>
              </a:ext>
            </a:extLst>
          </p:cNvPr>
          <p:cNvSpPr txBox="1"/>
          <p:nvPr/>
        </p:nvSpPr>
        <p:spPr>
          <a:xfrm>
            <a:off x="7153226" y="1741352"/>
            <a:ext cx="3904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Jost" pitchFamily="2" charset="0"/>
                <a:ea typeface="Jost" pitchFamily="2" charset="0"/>
              </a:rPr>
              <a:t>Four Examples of Collaboration</a:t>
            </a:r>
          </a:p>
          <a:p>
            <a:r>
              <a:rPr lang="en-US" dirty="0">
                <a:latin typeface="Jost" pitchFamily="2" charset="0"/>
                <a:ea typeface="Jost" pitchFamily="2" charset="0"/>
              </a:rPr>
              <a:t>1 – Advice Cafes</a:t>
            </a:r>
          </a:p>
          <a:p>
            <a:r>
              <a:rPr lang="en-US" dirty="0">
                <a:latin typeface="Jost" pitchFamily="2" charset="0"/>
                <a:ea typeface="Jost" pitchFamily="2" charset="0"/>
              </a:rPr>
              <a:t>2 – Banstead pantry</a:t>
            </a:r>
          </a:p>
          <a:p>
            <a:r>
              <a:rPr lang="en-US" dirty="0">
                <a:latin typeface="Jost" pitchFamily="2" charset="0"/>
                <a:ea typeface="Jost" pitchFamily="2" charset="0"/>
              </a:rPr>
              <a:t>3 – Poverty Truth Commission</a:t>
            </a:r>
          </a:p>
          <a:p>
            <a:r>
              <a:rPr lang="en-US" dirty="0">
                <a:latin typeface="Jost" pitchFamily="2" charset="0"/>
                <a:ea typeface="Jost" pitchFamily="2" charset="0"/>
              </a:rPr>
              <a:t>4 – Poverty Pledge </a:t>
            </a:r>
            <a:endParaRPr lang="en-GB" dirty="0">
              <a:latin typeface="Jost" pitchFamily="2" charset="0"/>
              <a:ea typeface="Jost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sign&#10;&#10;Description automatically generated with medium confidence">
            <a:extLst>
              <a:ext uri="{FF2B5EF4-FFF2-40B4-BE49-F238E27FC236}">
                <a16:creationId xmlns:a16="http://schemas.microsoft.com/office/drawing/2014/main" id="{79A7CD3A-CD38-D853-95C1-E34B9B018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50" y="338133"/>
            <a:ext cx="2285592" cy="2285592"/>
          </a:xfrm>
          <a:prstGeom prst="rect">
            <a:avLst/>
          </a:prstGeom>
        </p:spPr>
      </p:pic>
      <p:pic>
        <p:nvPicPr>
          <p:cNvPr id="7" name="Picture 6" descr="A cup of coffee and a check and pen on a black surface&#10;&#10;Description automatically generated">
            <a:extLst>
              <a:ext uri="{FF2B5EF4-FFF2-40B4-BE49-F238E27FC236}">
                <a16:creationId xmlns:a16="http://schemas.microsoft.com/office/drawing/2014/main" id="{394BEAA3-5D88-DFCC-5AC5-11A003959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25" y="2674221"/>
            <a:ext cx="2234317" cy="2234317"/>
          </a:xfrm>
          <a:prstGeom prst="rect">
            <a:avLst/>
          </a:prstGeom>
        </p:spPr>
      </p:pic>
      <p:pic>
        <p:nvPicPr>
          <p:cNvPr id="20" name="Picture 19" descr="Two women sitting at a table&#10;&#10;Description automatically generated">
            <a:extLst>
              <a:ext uri="{FF2B5EF4-FFF2-40B4-BE49-F238E27FC236}">
                <a16:creationId xmlns:a16="http://schemas.microsoft.com/office/drawing/2014/main" id="{EEA550FD-7800-A8B2-9FF8-6B0CFD7F0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872" y="548641"/>
            <a:ext cx="3271096" cy="4359897"/>
          </a:xfrm>
          <a:prstGeom prst="rect">
            <a:avLst/>
          </a:prstGeom>
        </p:spPr>
      </p:pic>
      <p:pic>
        <p:nvPicPr>
          <p:cNvPr id="21" name="Picture 20" descr="A person sitting at a table&#10;&#10;Description automatically generated">
            <a:extLst>
              <a:ext uri="{FF2B5EF4-FFF2-40B4-BE49-F238E27FC236}">
                <a16:creationId xmlns:a16="http://schemas.microsoft.com/office/drawing/2014/main" id="{415D58B2-1111-41DF-9E24-85B774B7E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326" y="548641"/>
            <a:ext cx="3271096" cy="4359897"/>
          </a:xfrm>
          <a:prstGeom prst="rect">
            <a:avLst/>
          </a:prstGeom>
        </p:spPr>
      </p:pic>
      <p:pic>
        <p:nvPicPr>
          <p:cNvPr id="22" name="Picture 21" descr="A cup of coffee and a plate of brownies on a table&#10;&#10;Description automatically generated">
            <a:extLst>
              <a:ext uri="{FF2B5EF4-FFF2-40B4-BE49-F238E27FC236}">
                <a16:creationId xmlns:a16="http://schemas.microsoft.com/office/drawing/2014/main" id="{BE2BB5D1-86DF-0F62-FE00-A4BC9453CA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262"/>
          <a:stretch/>
        </p:blipFill>
        <p:spPr>
          <a:xfrm>
            <a:off x="9670891" y="1864151"/>
            <a:ext cx="2375930" cy="24407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C6019-DBEA-4CC5-D31E-8B573B41FE6D}"/>
              </a:ext>
            </a:extLst>
          </p:cNvPr>
          <p:cNvSpPr txBox="1"/>
          <p:nvPr/>
        </p:nvSpPr>
        <p:spPr>
          <a:xfrm>
            <a:off x="10193305" y="246580"/>
            <a:ext cx="19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ost" pitchFamily="2" charset="0"/>
                <a:ea typeface="Jost" pitchFamily="2" charset="0"/>
              </a:rPr>
              <a:t>Example 1</a:t>
            </a:r>
            <a:endParaRPr lang="en-GB" sz="2800" dirty="0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9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urple and yellow banner with text&#10;&#10;Description automatically generated">
            <a:extLst>
              <a:ext uri="{FF2B5EF4-FFF2-40B4-BE49-F238E27FC236}">
                <a16:creationId xmlns:a16="http://schemas.microsoft.com/office/drawing/2014/main" id="{2C173B3E-9EB3-B137-8C0B-ED8C7F3FE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25" y="388629"/>
            <a:ext cx="2285592" cy="2285592"/>
          </a:xfrm>
          <a:prstGeom prst="rect">
            <a:avLst/>
          </a:prstGeom>
        </p:spPr>
      </p:pic>
      <p:pic>
        <p:nvPicPr>
          <p:cNvPr id="13" name="Picture 12" descr="A cup of coffee and papers on a black surface&#10;&#10;Description automatically generated">
            <a:extLst>
              <a:ext uri="{FF2B5EF4-FFF2-40B4-BE49-F238E27FC236}">
                <a16:creationId xmlns:a16="http://schemas.microsoft.com/office/drawing/2014/main" id="{D6B34A5E-48DE-1A20-B74A-AC4CDEDC7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25" y="2957025"/>
            <a:ext cx="2285592" cy="2285592"/>
          </a:xfrm>
          <a:prstGeom prst="rect">
            <a:avLst/>
          </a:prstGeom>
        </p:spPr>
      </p:pic>
      <p:pic>
        <p:nvPicPr>
          <p:cNvPr id="2" name="Picture 1" descr="A purple sign with white text&#10;&#10;Description automatically generated">
            <a:extLst>
              <a:ext uri="{FF2B5EF4-FFF2-40B4-BE49-F238E27FC236}">
                <a16:creationId xmlns:a16="http://schemas.microsoft.com/office/drawing/2014/main" id="{4E65A350-F137-740E-35E7-8E2479871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29799">
            <a:off x="9230450" y="2758418"/>
            <a:ext cx="2347038" cy="1341165"/>
          </a:xfrm>
          <a:prstGeom prst="rect">
            <a:avLst/>
          </a:prstGeom>
        </p:spPr>
      </p:pic>
      <p:pic>
        <p:nvPicPr>
          <p:cNvPr id="3" name="Picture 2" descr="Two men sitting at a table&#10;&#10;Description automatically generated">
            <a:extLst>
              <a:ext uri="{FF2B5EF4-FFF2-40B4-BE49-F238E27FC236}">
                <a16:creationId xmlns:a16="http://schemas.microsoft.com/office/drawing/2014/main" id="{5E77359A-47B9-0006-7B29-B25ABBCBD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550074" y="1426859"/>
            <a:ext cx="3569615" cy="2677212"/>
          </a:xfrm>
          <a:prstGeom prst="rect">
            <a:avLst/>
          </a:prstGeom>
        </p:spPr>
      </p:pic>
      <p:pic>
        <p:nvPicPr>
          <p:cNvPr id="6" name="Picture 5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C75AD243-792A-59D8-FABD-F7D8DB5D5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141" y="980657"/>
            <a:ext cx="2677213" cy="356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3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ue and white sign&#10;&#10;Description automatically generated">
            <a:extLst>
              <a:ext uri="{FF2B5EF4-FFF2-40B4-BE49-F238E27FC236}">
                <a16:creationId xmlns:a16="http://schemas.microsoft.com/office/drawing/2014/main" id="{7ED75D48-05D2-6EF6-B256-A726382C5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6" y="382625"/>
            <a:ext cx="2234317" cy="2234317"/>
          </a:xfrm>
          <a:prstGeom prst="rect">
            <a:avLst/>
          </a:prstGeom>
        </p:spPr>
      </p:pic>
      <p:pic>
        <p:nvPicPr>
          <p:cNvPr id="19" name="Picture 18" descr="A cup of coffee and envelopes&#10;&#10;Description automatically generated">
            <a:extLst>
              <a:ext uri="{FF2B5EF4-FFF2-40B4-BE49-F238E27FC236}">
                <a16:creationId xmlns:a16="http://schemas.microsoft.com/office/drawing/2014/main" id="{69AC4886-F9CA-F8E0-1EE1-2E21C131D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55" y="2859950"/>
            <a:ext cx="2234318" cy="2234318"/>
          </a:xfrm>
          <a:prstGeom prst="rect">
            <a:avLst/>
          </a:prstGeom>
        </p:spPr>
      </p:pic>
      <p:pic>
        <p:nvPicPr>
          <p:cNvPr id="2" name="Picture 1" descr="A person sitting at a table with papers&#10;&#10;Description automatically generated">
            <a:extLst>
              <a:ext uri="{FF2B5EF4-FFF2-40B4-BE49-F238E27FC236}">
                <a16:creationId xmlns:a16="http://schemas.microsoft.com/office/drawing/2014/main" id="{AB5A88C0-5007-7007-1495-B9E4F6849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745" y="743446"/>
            <a:ext cx="2312848" cy="2312848"/>
          </a:xfrm>
          <a:prstGeom prst="rect">
            <a:avLst/>
          </a:prstGeom>
        </p:spPr>
      </p:pic>
      <p:pic>
        <p:nvPicPr>
          <p:cNvPr id="3" name="Picture 2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8041F914-F43B-5307-4091-8AE85C8A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645" y="1336688"/>
            <a:ext cx="2579408" cy="3439211"/>
          </a:xfrm>
          <a:prstGeom prst="rect">
            <a:avLst/>
          </a:prstGeom>
        </p:spPr>
      </p:pic>
      <p:pic>
        <p:nvPicPr>
          <p:cNvPr id="4" name="Picture 3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187A45AD-06E5-CC3D-7F62-E23988AAB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746" y="3103530"/>
            <a:ext cx="2314456" cy="2312848"/>
          </a:xfrm>
          <a:prstGeom prst="rect">
            <a:avLst/>
          </a:prstGeom>
        </p:spPr>
      </p:pic>
      <p:pic>
        <p:nvPicPr>
          <p:cNvPr id="6" name="Picture 5" descr="A person standing in a kitchen with a table full of food&#10;&#10;Description automatically generated">
            <a:extLst>
              <a:ext uri="{FF2B5EF4-FFF2-40B4-BE49-F238E27FC236}">
                <a16:creationId xmlns:a16="http://schemas.microsoft.com/office/drawing/2014/main" id="{8C58493A-B913-4CFB-BEC8-75BF7DCA6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5496" y="1684229"/>
            <a:ext cx="2838601" cy="28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99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group of women standing next to a display of fruits&#10;&#10;Description automatically generated">
            <a:extLst>
              <a:ext uri="{FF2B5EF4-FFF2-40B4-BE49-F238E27FC236}">
                <a16:creationId xmlns:a16="http://schemas.microsoft.com/office/drawing/2014/main" id="{5932E42D-0976-4DEA-1EB7-B1D13AC6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78" y="849332"/>
            <a:ext cx="5016022" cy="3761004"/>
          </a:xfrm>
          <a:prstGeom prst="rect">
            <a:avLst/>
          </a:prstGeom>
        </p:spPr>
      </p:pic>
      <p:pic>
        <p:nvPicPr>
          <p:cNvPr id="27" name="Picture 26" descr="A person wearing an orange apron&#10;&#10;Description automatically generated">
            <a:extLst>
              <a:ext uri="{FF2B5EF4-FFF2-40B4-BE49-F238E27FC236}">
                <a16:creationId xmlns:a16="http://schemas.microsoft.com/office/drawing/2014/main" id="{CE007AD0-AE3F-4872-2ADE-6DEB86D93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3040" y="1146398"/>
            <a:ext cx="2942996" cy="2207247"/>
          </a:xfrm>
          <a:prstGeom prst="rect">
            <a:avLst/>
          </a:prstGeom>
        </p:spPr>
      </p:pic>
      <p:pic>
        <p:nvPicPr>
          <p:cNvPr id="28" name="Picture 27" descr="A white and orange sign with black text&#10;&#10;Description automatically generated">
            <a:extLst>
              <a:ext uri="{FF2B5EF4-FFF2-40B4-BE49-F238E27FC236}">
                <a16:creationId xmlns:a16="http://schemas.microsoft.com/office/drawing/2014/main" id="{14A18906-4779-9336-A845-18173F59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0" y="326249"/>
            <a:ext cx="2039065" cy="1631253"/>
          </a:xfrm>
          <a:prstGeom prst="rect">
            <a:avLst/>
          </a:prstGeom>
        </p:spPr>
      </p:pic>
      <p:pic>
        <p:nvPicPr>
          <p:cNvPr id="30" name="Picture 29" descr="A blue and black logo&#10;&#10;Description automatically generated">
            <a:extLst>
              <a:ext uri="{FF2B5EF4-FFF2-40B4-BE49-F238E27FC236}">
                <a16:creationId xmlns:a16="http://schemas.microsoft.com/office/drawing/2014/main" id="{48AED5C4-5ECC-6DA4-5596-1F5BE064E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75" y="2632331"/>
            <a:ext cx="1602253" cy="1089188"/>
          </a:xfrm>
          <a:prstGeom prst="rect">
            <a:avLst/>
          </a:prstGeom>
        </p:spPr>
      </p:pic>
      <p:pic>
        <p:nvPicPr>
          <p:cNvPr id="32" name="Picture 31" descr="A window with a ladder and chairs&#10;&#10;Description automatically generated">
            <a:extLst>
              <a:ext uri="{FF2B5EF4-FFF2-40B4-BE49-F238E27FC236}">
                <a16:creationId xmlns:a16="http://schemas.microsoft.com/office/drawing/2014/main" id="{1270C777-4F03-DE57-B050-B4A2FAC1F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457" y="116967"/>
            <a:ext cx="2605840" cy="3473206"/>
          </a:xfrm>
          <a:prstGeom prst="rect">
            <a:avLst/>
          </a:prstGeom>
        </p:spPr>
      </p:pic>
      <p:pic>
        <p:nvPicPr>
          <p:cNvPr id="38" name="Picture 37" descr="A close-up of a logo&#10;&#10;Description automatically generated">
            <a:extLst>
              <a:ext uri="{FF2B5EF4-FFF2-40B4-BE49-F238E27FC236}">
                <a16:creationId xmlns:a16="http://schemas.microsoft.com/office/drawing/2014/main" id="{AEB5E25D-C0EE-7043-BC3D-B769DF239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39" y="4002611"/>
            <a:ext cx="2362200" cy="1095375"/>
          </a:xfrm>
          <a:prstGeom prst="rect">
            <a:avLst/>
          </a:prstGeom>
        </p:spPr>
      </p:pic>
      <p:pic>
        <p:nvPicPr>
          <p:cNvPr id="40" name="Picture 39" descr="A store with shelves of food and other items&#10;&#10;Description automatically generated">
            <a:extLst>
              <a:ext uri="{FF2B5EF4-FFF2-40B4-BE49-F238E27FC236}">
                <a16:creationId xmlns:a16="http://schemas.microsoft.com/office/drawing/2014/main" id="{199FA3A1-898F-13B4-F930-F3355669CB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0750" y="3073458"/>
            <a:ext cx="3493254" cy="2619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515EBC-E16E-885D-1301-73836C2DD626}"/>
              </a:ext>
            </a:extLst>
          </p:cNvPr>
          <p:cNvSpPr txBox="1"/>
          <p:nvPr/>
        </p:nvSpPr>
        <p:spPr>
          <a:xfrm>
            <a:off x="10193305" y="246580"/>
            <a:ext cx="19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ost" pitchFamily="2" charset="0"/>
                <a:ea typeface="Jost" pitchFamily="2" charset="0"/>
              </a:rPr>
              <a:t>Example 2</a:t>
            </a:r>
            <a:endParaRPr lang="en-GB" sz="2800" dirty="0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2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pointing at a whiteboard&#10;&#10;Description automatically generated">
            <a:extLst>
              <a:ext uri="{FF2B5EF4-FFF2-40B4-BE49-F238E27FC236}">
                <a16:creationId xmlns:a16="http://schemas.microsoft.com/office/drawing/2014/main" id="{9DFFEC72-6F27-F94C-72B9-69091BDE6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651" y="4078403"/>
            <a:ext cx="2084698" cy="2779597"/>
          </a:xfrm>
          <a:prstGeom prst="rect">
            <a:avLst/>
          </a:prstGeom>
        </p:spPr>
      </p:pic>
      <p:pic>
        <p:nvPicPr>
          <p:cNvPr id="5" name="Picture 4" descr="Two men talking in a room&#10;&#10;Description automatically generated">
            <a:extLst>
              <a:ext uri="{FF2B5EF4-FFF2-40B4-BE49-F238E27FC236}">
                <a16:creationId xmlns:a16="http://schemas.microsoft.com/office/drawing/2014/main" id="{AB4ED57E-998A-F1D6-5AA1-FEDF3DE2B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22103" cy="3016577"/>
          </a:xfrm>
          <a:prstGeom prst="rect">
            <a:avLst/>
          </a:prstGeom>
        </p:spPr>
      </p:pic>
      <p:pic>
        <p:nvPicPr>
          <p:cNvPr id="7" name="Picture 6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0336D1DC-40DA-DEE1-4CEB-82296B4A8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16577"/>
            <a:ext cx="5121897" cy="3841423"/>
          </a:xfrm>
          <a:prstGeom prst="rect">
            <a:avLst/>
          </a:prstGeom>
        </p:spPr>
      </p:pic>
      <p:pic>
        <p:nvPicPr>
          <p:cNvPr id="9" name="Picture 8" descr="A group of people sitting around a table playing a game&#10;&#10;Description automatically generated">
            <a:extLst>
              <a:ext uri="{FF2B5EF4-FFF2-40B4-BE49-F238E27FC236}">
                <a16:creationId xmlns:a16="http://schemas.microsoft.com/office/drawing/2014/main" id="{AC7734E9-188F-DDC1-AFFD-58A6A1DD7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322" y="0"/>
            <a:ext cx="4193356" cy="3145017"/>
          </a:xfrm>
          <a:prstGeom prst="rect">
            <a:avLst/>
          </a:prstGeom>
        </p:spPr>
      </p:pic>
      <p:pic>
        <p:nvPicPr>
          <p:cNvPr id="11" name="Picture 10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0764099C-4972-7E4A-DAB6-10A81457E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819" y="3080798"/>
            <a:ext cx="5121896" cy="3841422"/>
          </a:xfrm>
          <a:prstGeom prst="rect">
            <a:avLst/>
          </a:prstGeom>
        </p:spPr>
      </p:pic>
      <p:pic>
        <p:nvPicPr>
          <p:cNvPr id="13" name="Picture 12" descr="A person holding a board game&#10;&#10;Description automatically generated">
            <a:extLst>
              <a:ext uri="{FF2B5EF4-FFF2-40B4-BE49-F238E27FC236}">
                <a16:creationId xmlns:a16="http://schemas.microsoft.com/office/drawing/2014/main" id="{8CB0C30C-713A-CCEC-5B79-7BDAED870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2609" y="577097"/>
            <a:ext cx="2545826" cy="3394435"/>
          </a:xfrm>
          <a:prstGeom prst="rect">
            <a:avLst/>
          </a:prstGeom>
        </p:spPr>
      </p:pic>
      <p:pic>
        <p:nvPicPr>
          <p:cNvPr id="15" name="Picture 1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8F916B2-69D8-B7E4-C4B6-1BBEDBB9F7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42" t="-6166" r="-1342" b="40726"/>
          <a:stretch/>
        </p:blipFill>
        <p:spPr>
          <a:xfrm>
            <a:off x="4460851" y="2288945"/>
            <a:ext cx="3050349" cy="1990824"/>
          </a:xfrm>
          <a:prstGeom prst="rect">
            <a:avLst/>
          </a:prstGeom>
        </p:spPr>
      </p:pic>
      <p:pic>
        <p:nvPicPr>
          <p:cNvPr id="19" name="Picture 18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0FA29142-BAF7-BC6C-790C-14BB085773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6151" y="1154193"/>
            <a:ext cx="2654432" cy="1990824"/>
          </a:xfrm>
          <a:prstGeom prst="rect">
            <a:avLst/>
          </a:prstGeom>
        </p:spPr>
      </p:pic>
      <p:pic>
        <p:nvPicPr>
          <p:cNvPr id="21" name="Picture 20" descr="A person sitting in chairs laughing&#10;&#10;Description automatically generated">
            <a:extLst>
              <a:ext uri="{FF2B5EF4-FFF2-40B4-BE49-F238E27FC236}">
                <a16:creationId xmlns:a16="http://schemas.microsoft.com/office/drawing/2014/main" id="{7F8FE01A-2122-94CB-252D-F0D92D46CA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1091" y="-18464"/>
            <a:ext cx="2289920" cy="1717440"/>
          </a:xfrm>
          <a:prstGeom prst="rect">
            <a:avLst/>
          </a:prstGeom>
        </p:spPr>
      </p:pic>
      <p:pic>
        <p:nvPicPr>
          <p:cNvPr id="22" name="Picture 21" descr="A logo with blue text&#10;&#10;Description automatically generated with medium confidence">
            <a:extLst>
              <a:ext uri="{FF2B5EF4-FFF2-40B4-BE49-F238E27FC236}">
                <a16:creationId xmlns:a16="http://schemas.microsoft.com/office/drawing/2014/main" id="{AC280A44-1AE8-0C98-2EEE-70B2564582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1336" y="2644242"/>
            <a:ext cx="1569515" cy="1569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5D4E71-A7C0-8A6F-BCBB-E0F61C102638}"/>
              </a:ext>
            </a:extLst>
          </p:cNvPr>
          <p:cNvSpPr txBox="1"/>
          <p:nvPr/>
        </p:nvSpPr>
        <p:spPr>
          <a:xfrm>
            <a:off x="10193305" y="53877"/>
            <a:ext cx="19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ost" pitchFamily="2" charset="0"/>
                <a:ea typeface="Jost" pitchFamily="2" charset="0"/>
              </a:rPr>
              <a:t>Example 3</a:t>
            </a:r>
            <a:endParaRPr lang="en-GB" sz="2800" dirty="0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69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green circle with white text&#10;&#10;Description automatically generated">
            <a:extLst>
              <a:ext uri="{FF2B5EF4-FFF2-40B4-BE49-F238E27FC236}">
                <a16:creationId xmlns:a16="http://schemas.microsoft.com/office/drawing/2014/main" id="{5C7A1D2A-86D0-2144-3036-B0E795E3C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555" y="2447802"/>
            <a:ext cx="2793768" cy="2793768"/>
          </a:xfrm>
          <a:prstGeom prst="rect">
            <a:avLst/>
          </a:prstGeom>
        </p:spPr>
      </p:pic>
      <p:pic>
        <p:nvPicPr>
          <p:cNvPr id="5" name="Picture 4" descr="A blue and black poster with text and icons&#10;&#10;Description automatically generated with medium confidence">
            <a:extLst>
              <a:ext uri="{FF2B5EF4-FFF2-40B4-BE49-F238E27FC236}">
                <a16:creationId xmlns:a16="http://schemas.microsoft.com/office/drawing/2014/main" id="{890DC6FB-BA96-D60D-8651-E411A9507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695307" cy="5241571"/>
          </a:xfrm>
          <a:prstGeom prst="rect">
            <a:avLst/>
          </a:prstGeom>
        </p:spPr>
      </p:pic>
      <p:pic>
        <p:nvPicPr>
          <p:cNvPr id="7" name="Picture 6" descr="A pink and black text on a white background&#10;&#10;Description automatically generated">
            <a:extLst>
              <a:ext uri="{FF2B5EF4-FFF2-40B4-BE49-F238E27FC236}">
                <a16:creationId xmlns:a16="http://schemas.microsoft.com/office/drawing/2014/main" id="{05984659-A458-79BF-3224-FEFDCE99D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16" y="886720"/>
            <a:ext cx="1933845" cy="1238423"/>
          </a:xfrm>
          <a:prstGeom prst="rect">
            <a:avLst/>
          </a:prstGeom>
        </p:spPr>
      </p:pic>
      <p:pic>
        <p:nvPicPr>
          <p:cNvPr id="9" name="Picture 8" descr="A blue box with white rectangle and orange spots&#10;&#10;Description automatically generated">
            <a:extLst>
              <a:ext uri="{FF2B5EF4-FFF2-40B4-BE49-F238E27FC236}">
                <a16:creationId xmlns:a16="http://schemas.microsoft.com/office/drawing/2014/main" id="{88BE0AB2-5758-8205-8890-DEDC51FF6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15874">
            <a:off x="7730022" y="343727"/>
            <a:ext cx="2909252" cy="2909252"/>
          </a:xfrm>
          <a:prstGeom prst="rect">
            <a:avLst/>
          </a:prstGeom>
        </p:spPr>
      </p:pic>
      <p:pic>
        <p:nvPicPr>
          <p:cNvPr id="13" name="Picture 12" descr="A pink background with white text and yellow dots&#10;&#10;Description automatically generated">
            <a:extLst>
              <a:ext uri="{FF2B5EF4-FFF2-40B4-BE49-F238E27FC236}">
                <a16:creationId xmlns:a16="http://schemas.microsoft.com/office/drawing/2014/main" id="{372429ED-B4CE-00EB-2D53-1FC8174FA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2540">
            <a:off x="8109272" y="2744123"/>
            <a:ext cx="2894864" cy="2894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7ECCC6-7925-5CF5-E43D-914C4AB327D4}"/>
              </a:ext>
            </a:extLst>
          </p:cNvPr>
          <p:cNvSpPr txBox="1"/>
          <p:nvPr/>
        </p:nvSpPr>
        <p:spPr>
          <a:xfrm>
            <a:off x="10378854" y="98151"/>
            <a:ext cx="19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ost" pitchFamily="2" charset="0"/>
                <a:ea typeface="Jost" pitchFamily="2" charset="0"/>
              </a:rPr>
              <a:t>Example 4</a:t>
            </a:r>
            <a:endParaRPr lang="en-GB" sz="2800" dirty="0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54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od Company" id="{D29CE56E-66EA-E149-B897-37110EFAF087}" vid="{1AE1EA0B-1173-2C4A-B650-FC518A7E052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8D3CED2213734591F14A3097B51439" ma:contentTypeVersion="19" ma:contentTypeDescription="Create a new document." ma:contentTypeScope="" ma:versionID="63e7d29897547fb3ec4e47f25b801781">
  <xsd:schema xmlns:xsd="http://www.w3.org/2001/XMLSchema" xmlns:xs="http://www.w3.org/2001/XMLSchema" xmlns:p="http://schemas.microsoft.com/office/2006/metadata/properties" xmlns:ns2="e50f0395-3555-4f97-b8c0-ce14fe8f2377" xmlns:ns3="907d2526-5ef7-4852-ba13-ef2d9ddfaf1f" targetNamespace="http://schemas.microsoft.com/office/2006/metadata/properties" ma:root="true" ma:fieldsID="8bde63800c30c3c1789d77947e6253dd" ns2:_="" ns3:_="">
    <xsd:import namespace="e50f0395-3555-4f97-b8c0-ce14fe8f2377"/>
    <xsd:import namespace="907d2526-5ef7-4852-ba13-ef2d9ddfaf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klp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f0395-3555-4f97-b8c0-ce14fe8f23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lpr" ma:index="20" nillable="true" ma:displayName="Person or Group" ma:list="UserInfo" ma:internalName="klp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0d488bc-f3d7-4c87-b121-834d4ddac6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7d2526-5ef7-4852-ba13-ef2d9ddfaf1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6b7d00a-d4da-44a8-ba5f-2ab769e9ff30}" ma:internalName="TaxCatchAll" ma:showField="CatchAllData" ma:web="907d2526-5ef7-4852-ba13-ef2d9ddfaf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47CBEB-1837-417E-9240-CC6D455DB1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ABB4CA-ABF0-4D30-A633-F671657BACB3}"/>
</file>

<file path=docProps/app.xml><?xml version="1.0" encoding="utf-8"?>
<Properties xmlns="http://schemas.openxmlformats.org/officeDocument/2006/extended-properties" xmlns:vt="http://schemas.openxmlformats.org/officeDocument/2006/docPropsVTypes">
  <Template>Good Company Slide TEMPLATE 22</Template>
  <TotalTime>64</TotalTime>
  <Words>36</Words>
  <Application>Microsoft Office PowerPoint</Application>
  <PresentationFormat>Widescreen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Avenir Black</vt:lpstr>
      <vt:lpstr>Avenir Light</vt:lpstr>
      <vt:lpstr>Calibri</vt:lpstr>
      <vt:lpstr>Jost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 Barnard</dc:creator>
  <cp:lastModifiedBy>Jonathan Lees</cp:lastModifiedBy>
  <cp:revision>1</cp:revision>
  <dcterms:created xsi:type="dcterms:W3CDTF">2024-09-20T13:52:16Z</dcterms:created>
  <dcterms:modified xsi:type="dcterms:W3CDTF">2024-09-24T11:55:27Z</dcterms:modified>
</cp:coreProperties>
</file>