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>
        <p:scale>
          <a:sx n="73" d="100"/>
          <a:sy n="73" d="100"/>
        </p:scale>
        <p:origin x="15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Outlaw" userId="ab127c750b3b4fb5" providerId="LiveId" clId="{F1D2FA2D-F72E-46AB-89F0-619D805906F9}"/>
    <pc:docChg chg="undo custSel addSld delSld modSld">
      <pc:chgData name="Kerry Outlaw" userId="ab127c750b3b4fb5" providerId="LiveId" clId="{F1D2FA2D-F72E-46AB-89F0-619D805906F9}" dt="2024-09-24T20:44:48.782" v="3782" actId="113"/>
      <pc:docMkLst>
        <pc:docMk/>
      </pc:docMkLst>
      <pc:sldChg chg="modSp mod">
        <pc:chgData name="Kerry Outlaw" userId="ab127c750b3b4fb5" providerId="LiveId" clId="{F1D2FA2D-F72E-46AB-89F0-619D805906F9}" dt="2024-09-24T20:40:07.207" v="3682" actId="207"/>
        <pc:sldMkLst>
          <pc:docMk/>
          <pc:sldMk cId="2609063923" sldId="256"/>
        </pc:sldMkLst>
        <pc:spChg chg="mod">
          <ac:chgData name="Kerry Outlaw" userId="ab127c750b3b4fb5" providerId="LiveId" clId="{F1D2FA2D-F72E-46AB-89F0-619D805906F9}" dt="2024-09-24T20:40:07.207" v="3682" actId="207"/>
          <ac:spMkLst>
            <pc:docMk/>
            <pc:sldMk cId="2609063923" sldId="256"/>
            <ac:spMk id="2" creationId="{99C55258-D188-E082-BD3F-9E462A0E43F5}"/>
          </ac:spMkLst>
        </pc:spChg>
        <pc:spChg chg="mod">
          <ac:chgData name="Kerry Outlaw" userId="ab127c750b3b4fb5" providerId="LiveId" clId="{F1D2FA2D-F72E-46AB-89F0-619D805906F9}" dt="2024-09-24T20:39:55.752" v="3681" actId="207"/>
          <ac:spMkLst>
            <pc:docMk/>
            <pc:sldMk cId="2609063923" sldId="256"/>
            <ac:spMk id="3" creationId="{63832B4A-3621-47C2-4019-D99736F9F75D}"/>
          </ac:spMkLst>
        </pc:spChg>
      </pc:sldChg>
      <pc:sldChg chg="addSp modSp del mod">
        <pc:chgData name="Kerry Outlaw" userId="ab127c750b3b4fb5" providerId="LiveId" clId="{F1D2FA2D-F72E-46AB-89F0-619D805906F9}" dt="2024-09-24T15:55:12.500" v="2036" actId="2696"/>
        <pc:sldMkLst>
          <pc:docMk/>
          <pc:sldMk cId="3591769265" sldId="257"/>
        </pc:sldMkLst>
        <pc:spChg chg="mod">
          <ac:chgData name="Kerry Outlaw" userId="ab127c750b3b4fb5" providerId="LiveId" clId="{F1D2FA2D-F72E-46AB-89F0-619D805906F9}" dt="2024-09-22T15:58:33.680" v="1685" actId="1076"/>
          <ac:spMkLst>
            <pc:docMk/>
            <pc:sldMk cId="3591769265" sldId="257"/>
            <ac:spMk id="2" creationId="{9C87B9C4-D3CF-63D5-FFA7-E167B15E74B9}"/>
          </ac:spMkLst>
        </pc:spChg>
        <pc:spChg chg="mod">
          <ac:chgData name="Kerry Outlaw" userId="ab127c750b3b4fb5" providerId="LiveId" clId="{F1D2FA2D-F72E-46AB-89F0-619D805906F9}" dt="2024-09-22T15:13:11.736" v="491" actId="1076"/>
          <ac:spMkLst>
            <pc:docMk/>
            <pc:sldMk cId="3591769265" sldId="257"/>
            <ac:spMk id="8" creationId="{EC8B85DD-568D-E646-0E05-7EE27F043102}"/>
          </ac:spMkLst>
        </pc:spChg>
        <pc:spChg chg="add mod">
          <ac:chgData name="Kerry Outlaw" userId="ab127c750b3b4fb5" providerId="LiveId" clId="{F1D2FA2D-F72E-46AB-89F0-619D805906F9}" dt="2024-09-22T15:58:38.774" v="1686" actId="1076"/>
          <ac:spMkLst>
            <pc:docMk/>
            <pc:sldMk cId="3591769265" sldId="257"/>
            <ac:spMk id="15" creationId="{321A63B0-6ECA-8D6F-1C05-A2888E68774F}"/>
          </ac:spMkLst>
        </pc:spChg>
        <pc:picChg chg="mod">
          <ac:chgData name="Kerry Outlaw" userId="ab127c750b3b4fb5" providerId="LiveId" clId="{F1D2FA2D-F72E-46AB-89F0-619D805906F9}" dt="2024-09-24T15:15:29.229" v="1756" actId="1076"/>
          <ac:picMkLst>
            <pc:docMk/>
            <pc:sldMk cId="3591769265" sldId="257"/>
            <ac:picMk id="5" creationId="{8DF0F80E-9B98-7C61-05DE-60FC683E1B7D}"/>
          </ac:picMkLst>
        </pc:picChg>
        <pc:picChg chg="mod">
          <ac:chgData name="Kerry Outlaw" userId="ab127c750b3b4fb5" providerId="LiveId" clId="{F1D2FA2D-F72E-46AB-89F0-619D805906F9}" dt="2024-09-22T15:13:00.967" v="489" actId="1076"/>
          <ac:picMkLst>
            <pc:docMk/>
            <pc:sldMk cId="3591769265" sldId="257"/>
            <ac:picMk id="7" creationId="{DD46D3B0-ECC6-08D4-4ED1-0B49B9143587}"/>
          </ac:picMkLst>
        </pc:picChg>
        <pc:picChg chg="mod ord">
          <ac:chgData name="Kerry Outlaw" userId="ab127c750b3b4fb5" providerId="LiveId" clId="{F1D2FA2D-F72E-46AB-89F0-619D805906F9}" dt="2024-09-22T15:58:10.474" v="1684" actId="166"/>
          <ac:picMkLst>
            <pc:docMk/>
            <pc:sldMk cId="3591769265" sldId="257"/>
            <ac:picMk id="10" creationId="{87D858F8-A7E2-8A2A-7D72-BA6AF23ED47B}"/>
          </ac:picMkLst>
        </pc:picChg>
        <pc:picChg chg="add mod">
          <ac:chgData name="Kerry Outlaw" userId="ab127c750b3b4fb5" providerId="LiveId" clId="{F1D2FA2D-F72E-46AB-89F0-619D805906F9}" dt="2024-09-22T15:13:03.855" v="490" actId="1076"/>
          <ac:picMkLst>
            <pc:docMk/>
            <pc:sldMk cId="3591769265" sldId="257"/>
            <ac:picMk id="14" creationId="{A3EFB7AC-9C42-8F4E-4C21-D274759CF174}"/>
          </ac:picMkLst>
        </pc:picChg>
      </pc:sldChg>
      <pc:sldChg chg="addSp delSp modSp mod">
        <pc:chgData name="Kerry Outlaw" userId="ab127c750b3b4fb5" providerId="LiveId" clId="{F1D2FA2D-F72E-46AB-89F0-619D805906F9}" dt="2024-09-24T16:07:50.935" v="2361" actId="207"/>
        <pc:sldMkLst>
          <pc:docMk/>
          <pc:sldMk cId="478194656" sldId="258"/>
        </pc:sldMkLst>
        <pc:spChg chg="mod">
          <ac:chgData name="Kerry Outlaw" userId="ab127c750b3b4fb5" providerId="LiveId" clId="{F1D2FA2D-F72E-46AB-89F0-619D805906F9}" dt="2024-09-24T16:06:41.656" v="2287" actId="20577"/>
          <ac:spMkLst>
            <pc:docMk/>
            <pc:sldMk cId="478194656" sldId="258"/>
            <ac:spMk id="2" creationId="{8788809D-7BE5-911A-1366-DC104D4E606C}"/>
          </ac:spMkLst>
        </pc:spChg>
        <pc:spChg chg="add del mod topLvl">
          <ac:chgData name="Kerry Outlaw" userId="ab127c750b3b4fb5" providerId="LiveId" clId="{F1D2FA2D-F72E-46AB-89F0-619D805906F9}" dt="2024-09-24T16:01:51.435" v="2139" actId="478"/>
          <ac:spMkLst>
            <pc:docMk/>
            <pc:sldMk cId="478194656" sldId="258"/>
            <ac:spMk id="4" creationId="{448022F0-8752-E014-29F0-069ECE960AFA}"/>
          </ac:spMkLst>
        </pc:spChg>
        <pc:spChg chg="add del mod topLvl">
          <ac:chgData name="Kerry Outlaw" userId="ab127c750b3b4fb5" providerId="LiveId" clId="{F1D2FA2D-F72E-46AB-89F0-619D805906F9}" dt="2024-09-24T16:01:54.488" v="2140" actId="478"/>
          <ac:spMkLst>
            <pc:docMk/>
            <pc:sldMk cId="478194656" sldId="258"/>
            <ac:spMk id="5" creationId="{8E328481-0A62-F355-CA92-0EA87B34FEC9}"/>
          </ac:spMkLst>
        </pc:spChg>
        <pc:spChg chg="add del mod">
          <ac:chgData name="Kerry Outlaw" userId="ab127c750b3b4fb5" providerId="LiveId" clId="{F1D2FA2D-F72E-46AB-89F0-619D805906F9}" dt="2024-09-22T13:17:11.934" v="91"/>
          <ac:spMkLst>
            <pc:docMk/>
            <pc:sldMk cId="478194656" sldId="258"/>
            <ac:spMk id="6" creationId="{C7EA6B36-C1C6-4F0D-458C-3FA5428C047C}"/>
          </ac:spMkLst>
        </pc:spChg>
        <pc:spChg chg="add del mod topLvl">
          <ac:chgData name="Kerry Outlaw" userId="ab127c750b3b4fb5" providerId="LiveId" clId="{F1D2FA2D-F72E-46AB-89F0-619D805906F9}" dt="2024-09-24T16:01:58.583" v="2141" actId="478"/>
          <ac:spMkLst>
            <pc:docMk/>
            <pc:sldMk cId="478194656" sldId="258"/>
            <ac:spMk id="7" creationId="{BB4B0EBE-C6EA-584E-CACA-01CFE071EAF7}"/>
          </ac:spMkLst>
        </pc:spChg>
        <pc:spChg chg="add del mod">
          <ac:chgData name="Kerry Outlaw" userId="ab127c750b3b4fb5" providerId="LiveId" clId="{F1D2FA2D-F72E-46AB-89F0-619D805906F9}" dt="2024-09-22T13:54:55.436" v="206" actId="478"/>
          <ac:spMkLst>
            <pc:docMk/>
            <pc:sldMk cId="478194656" sldId="258"/>
            <ac:spMk id="8" creationId="{6622CAD3-F41B-E15D-79E4-DD014404561A}"/>
          </ac:spMkLst>
        </pc:spChg>
        <pc:spChg chg="add del mod">
          <ac:chgData name="Kerry Outlaw" userId="ab127c750b3b4fb5" providerId="LiveId" clId="{F1D2FA2D-F72E-46AB-89F0-619D805906F9}" dt="2024-09-22T13:54:45.657" v="203" actId="478"/>
          <ac:spMkLst>
            <pc:docMk/>
            <pc:sldMk cId="478194656" sldId="258"/>
            <ac:spMk id="11" creationId="{09CE19E1-8A78-1B4B-A3A5-5BC5672C9E38}"/>
          </ac:spMkLst>
        </pc:spChg>
        <pc:spChg chg="add del mod topLvl">
          <ac:chgData name="Kerry Outlaw" userId="ab127c750b3b4fb5" providerId="LiveId" clId="{F1D2FA2D-F72E-46AB-89F0-619D805906F9}" dt="2024-09-24T16:02:00.986" v="2142" actId="478"/>
          <ac:spMkLst>
            <pc:docMk/>
            <pc:sldMk cId="478194656" sldId="258"/>
            <ac:spMk id="13" creationId="{564D8426-76F6-D9CE-16A5-E9516F4DDE67}"/>
          </ac:spMkLst>
        </pc:spChg>
        <pc:spChg chg="add del mod">
          <ac:chgData name="Kerry Outlaw" userId="ab127c750b3b4fb5" providerId="LiveId" clId="{F1D2FA2D-F72E-46AB-89F0-619D805906F9}" dt="2024-09-24T16:04:19.356" v="2172" actId="478"/>
          <ac:spMkLst>
            <pc:docMk/>
            <pc:sldMk cId="478194656" sldId="258"/>
            <ac:spMk id="15" creationId="{B58BA75F-47B8-499B-FF54-432124CAF7C6}"/>
          </ac:spMkLst>
        </pc:spChg>
        <pc:spChg chg="add del mod">
          <ac:chgData name="Kerry Outlaw" userId="ab127c750b3b4fb5" providerId="LiveId" clId="{F1D2FA2D-F72E-46AB-89F0-619D805906F9}" dt="2024-09-24T16:04:13.716" v="2170" actId="478"/>
          <ac:spMkLst>
            <pc:docMk/>
            <pc:sldMk cId="478194656" sldId="258"/>
            <ac:spMk id="18" creationId="{9AC97950-0694-B8E5-17BA-EBA00C2866A1}"/>
          </ac:spMkLst>
        </pc:spChg>
        <pc:spChg chg="add del mod">
          <ac:chgData name="Kerry Outlaw" userId="ab127c750b3b4fb5" providerId="LiveId" clId="{F1D2FA2D-F72E-46AB-89F0-619D805906F9}" dt="2024-09-24T16:04:31.230" v="2174" actId="478"/>
          <ac:spMkLst>
            <pc:docMk/>
            <pc:sldMk cId="478194656" sldId="258"/>
            <ac:spMk id="19" creationId="{3B5F7384-FE2C-1228-EA5F-BAB21560268D}"/>
          </ac:spMkLst>
        </pc:spChg>
        <pc:spChg chg="add del mod">
          <ac:chgData name="Kerry Outlaw" userId="ab127c750b3b4fb5" providerId="LiveId" clId="{F1D2FA2D-F72E-46AB-89F0-619D805906F9}" dt="2024-09-22T14:25:26.656" v="307"/>
          <ac:spMkLst>
            <pc:docMk/>
            <pc:sldMk cId="478194656" sldId="258"/>
            <ac:spMk id="20" creationId="{D648B28B-D141-2AA9-26A7-367C5330946B}"/>
          </ac:spMkLst>
        </pc:spChg>
        <pc:spChg chg="add del mod">
          <ac:chgData name="Kerry Outlaw" userId="ab127c750b3b4fb5" providerId="LiveId" clId="{F1D2FA2D-F72E-46AB-89F0-619D805906F9}" dt="2024-09-22T14:26:47.510" v="319" actId="478"/>
          <ac:spMkLst>
            <pc:docMk/>
            <pc:sldMk cId="478194656" sldId="258"/>
            <ac:spMk id="21" creationId="{38D0C7DF-8343-4D99-3FD5-793F10B328F4}"/>
          </ac:spMkLst>
        </pc:spChg>
        <pc:spChg chg="add del mod">
          <ac:chgData name="Kerry Outlaw" userId="ab127c750b3b4fb5" providerId="LiveId" clId="{F1D2FA2D-F72E-46AB-89F0-619D805906F9}" dt="2024-09-24T15:59:05.766" v="2099" actId="478"/>
          <ac:spMkLst>
            <pc:docMk/>
            <pc:sldMk cId="478194656" sldId="258"/>
            <ac:spMk id="22" creationId="{629C9228-4E42-9602-CD43-DD65001F517E}"/>
          </ac:spMkLst>
        </pc:spChg>
        <pc:spChg chg="add del mod">
          <ac:chgData name="Kerry Outlaw" userId="ab127c750b3b4fb5" providerId="LiveId" clId="{F1D2FA2D-F72E-46AB-89F0-619D805906F9}" dt="2024-09-24T16:04:51.175" v="2178" actId="478"/>
          <ac:spMkLst>
            <pc:docMk/>
            <pc:sldMk cId="478194656" sldId="258"/>
            <ac:spMk id="23" creationId="{00F402A2-EEC6-3F2F-43D4-DB00AFA4CA2B}"/>
          </ac:spMkLst>
        </pc:spChg>
        <pc:spChg chg="add del mod">
          <ac:chgData name="Kerry Outlaw" userId="ab127c750b3b4fb5" providerId="LiveId" clId="{F1D2FA2D-F72E-46AB-89F0-619D805906F9}" dt="2024-09-24T16:05:09.162" v="2180" actId="478"/>
          <ac:spMkLst>
            <pc:docMk/>
            <pc:sldMk cId="478194656" sldId="258"/>
            <ac:spMk id="24" creationId="{1FBD4012-8105-BD43-B794-47F3734B9346}"/>
          </ac:spMkLst>
        </pc:spChg>
        <pc:spChg chg="add del mod">
          <ac:chgData name="Kerry Outlaw" userId="ab127c750b3b4fb5" providerId="LiveId" clId="{F1D2FA2D-F72E-46AB-89F0-619D805906F9}" dt="2024-09-24T16:04:34.907" v="2175" actId="478"/>
          <ac:spMkLst>
            <pc:docMk/>
            <pc:sldMk cId="478194656" sldId="258"/>
            <ac:spMk id="25" creationId="{2A650E3B-F3A2-2B08-B9FD-B408C03C321C}"/>
          </ac:spMkLst>
        </pc:spChg>
        <pc:spChg chg="add del mod">
          <ac:chgData name="Kerry Outlaw" userId="ab127c750b3b4fb5" providerId="LiveId" clId="{F1D2FA2D-F72E-46AB-89F0-619D805906F9}" dt="2024-09-24T15:51:43.723" v="1981"/>
          <ac:spMkLst>
            <pc:docMk/>
            <pc:sldMk cId="478194656" sldId="258"/>
            <ac:spMk id="26" creationId="{E81FA217-00CC-46C5-0D2A-88293295ADC1}"/>
          </ac:spMkLst>
        </pc:spChg>
        <pc:spChg chg="add del mod">
          <ac:chgData name="Kerry Outlaw" userId="ab127c750b3b4fb5" providerId="LiveId" clId="{F1D2FA2D-F72E-46AB-89F0-619D805906F9}" dt="2024-09-22T15:23:01.442" v="1003" actId="478"/>
          <ac:spMkLst>
            <pc:docMk/>
            <pc:sldMk cId="478194656" sldId="258"/>
            <ac:spMk id="27" creationId="{3C304A51-F33E-A59A-EC32-8BC94AD8466B}"/>
          </ac:spMkLst>
        </pc:spChg>
        <pc:spChg chg="add del mod">
          <ac:chgData name="Kerry Outlaw" userId="ab127c750b3b4fb5" providerId="LiveId" clId="{F1D2FA2D-F72E-46AB-89F0-619D805906F9}" dt="2024-09-24T15:59:01.692" v="2098" actId="478"/>
          <ac:spMkLst>
            <pc:docMk/>
            <pc:sldMk cId="478194656" sldId="258"/>
            <ac:spMk id="28" creationId="{346DFF9F-4E29-6370-E6C4-2090DDFFB020}"/>
          </ac:spMkLst>
        </pc:spChg>
        <pc:spChg chg="add mod">
          <ac:chgData name="Kerry Outlaw" userId="ab127c750b3b4fb5" providerId="LiveId" clId="{F1D2FA2D-F72E-46AB-89F0-619D805906F9}" dt="2024-09-24T16:04:03.441" v="2169" actId="6549"/>
          <ac:spMkLst>
            <pc:docMk/>
            <pc:sldMk cId="478194656" sldId="258"/>
            <ac:spMk id="29" creationId="{9E7EC103-82DE-458C-8343-12467DF83CF4}"/>
          </ac:spMkLst>
        </pc:spChg>
        <pc:spChg chg="add mod">
          <ac:chgData name="Kerry Outlaw" userId="ab127c750b3b4fb5" providerId="LiveId" clId="{F1D2FA2D-F72E-46AB-89F0-619D805906F9}" dt="2024-09-24T16:07:50.935" v="2361" actId="207"/>
          <ac:spMkLst>
            <pc:docMk/>
            <pc:sldMk cId="478194656" sldId="258"/>
            <ac:spMk id="30" creationId="{FF037CD2-24FC-1089-F68F-88F2F2FFAC21}"/>
          </ac:spMkLst>
        </pc:spChg>
        <pc:grpChg chg="add del mod">
          <ac:chgData name="Kerry Outlaw" userId="ab127c750b3b4fb5" providerId="LiveId" clId="{F1D2FA2D-F72E-46AB-89F0-619D805906F9}" dt="2024-09-22T14:00:31.543" v="213" actId="165"/>
          <ac:grpSpMkLst>
            <pc:docMk/>
            <pc:sldMk cId="478194656" sldId="258"/>
            <ac:grpSpMk id="14" creationId="{3D085FC0-5583-A53C-8806-23AE8EB22F9D}"/>
          </ac:grpSpMkLst>
        </pc:grpChg>
        <pc:picChg chg="add del mod">
          <ac:chgData name="Kerry Outlaw" userId="ab127c750b3b4fb5" providerId="LiveId" clId="{F1D2FA2D-F72E-46AB-89F0-619D805906F9}" dt="2024-09-22T13:29:26.214" v="119" actId="21"/>
          <ac:picMkLst>
            <pc:docMk/>
            <pc:sldMk cId="478194656" sldId="258"/>
            <ac:picMk id="10" creationId="{F84A7AC9-AE55-5025-751C-9B45785BF618}"/>
          </ac:picMkLst>
        </pc:picChg>
        <pc:picChg chg="del mod">
          <ac:chgData name="Kerry Outlaw" userId="ab127c750b3b4fb5" providerId="LiveId" clId="{F1D2FA2D-F72E-46AB-89F0-619D805906F9}" dt="2024-09-22T13:52:54.455" v="191" actId="478"/>
          <ac:picMkLst>
            <pc:docMk/>
            <pc:sldMk cId="478194656" sldId="258"/>
            <ac:picMk id="12" creationId="{A3D09E21-04CB-BCE6-CDA8-8A17A869B095}"/>
          </ac:picMkLst>
        </pc:picChg>
        <pc:picChg chg="add del mod">
          <ac:chgData name="Kerry Outlaw" userId="ab127c750b3b4fb5" providerId="LiveId" clId="{F1D2FA2D-F72E-46AB-89F0-619D805906F9}" dt="2024-09-24T16:04:17.164" v="2171" actId="478"/>
          <ac:picMkLst>
            <pc:docMk/>
            <pc:sldMk cId="478194656" sldId="258"/>
            <ac:picMk id="17" creationId="{17D406DF-C5BC-934E-846C-FBF5AD3B5837}"/>
          </ac:picMkLst>
        </pc:picChg>
        <pc:picChg chg="add del mod topLvl">
          <ac:chgData name="Kerry Outlaw" userId="ab127c750b3b4fb5" providerId="LiveId" clId="{F1D2FA2D-F72E-46AB-89F0-619D805906F9}" dt="2024-09-22T14:03:01.279" v="222" actId="21"/>
          <ac:picMkLst>
            <pc:docMk/>
            <pc:sldMk cId="478194656" sldId="258"/>
            <ac:picMk id="1026" creationId="{63BEC233-DBF2-DDB9-82A5-1CC4863C0422}"/>
          </ac:picMkLst>
        </pc:picChg>
        <pc:picChg chg="add del mod topLvl">
          <ac:chgData name="Kerry Outlaw" userId="ab127c750b3b4fb5" providerId="LiveId" clId="{F1D2FA2D-F72E-46AB-89F0-619D805906F9}" dt="2024-09-24T16:04:46.537" v="2177" actId="478"/>
          <ac:picMkLst>
            <pc:docMk/>
            <pc:sldMk cId="478194656" sldId="258"/>
            <ac:picMk id="1028" creationId="{659BBBDE-A150-6C59-80E8-F8F136E4F417}"/>
          </ac:picMkLst>
        </pc:picChg>
        <pc:picChg chg="add mod">
          <ac:chgData name="Kerry Outlaw" userId="ab127c750b3b4fb5" providerId="LiveId" clId="{F1D2FA2D-F72E-46AB-89F0-619D805906F9}" dt="2024-09-22T14:00:18.279" v="212" actId="14100"/>
          <ac:picMkLst>
            <pc:docMk/>
            <pc:sldMk cId="478194656" sldId="258"/>
            <ac:picMk id="1030" creationId="{5A78DC0D-26A3-1B63-9F2A-8035B7EFFF54}"/>
          </ac:picMkLst>
        </pc:picChg>
        <pc:picChg chg="add del mod">
          <ac:chgData name="Kerry Outlaw" userId="ab127c750b3b4fb5" providerId="LiveId" clId="{F1D2FA2D-F72E-46AB-89F0-619D805906F9}" dt="2024-09-24T16:04:26.400" v="2173" actId="478"/>
          <ac:picMkLst>
            <pc:docMk/>
            <pc:sldMk cId="478194656" sldId="258"/>
            <ac:picMk id="1032" creationId="{D931D371-80C3-6622-BA6F-5CFEC1282295}"/>
          </ac:picMkLst>
        </pc:picChg>
        <pc:picChg chg="add del mod">
          <ac:chgData name="Kerry Outlaw" userId="ab127c750b3b4fb5" providerId="LiveId" clId="{F1D2FA2D-F72E-46AB-89F0-619D805906F9}" dt="2024-09-22T14:43:42.815" v="385" actId="478"/>
          <ac:picMkLst>
            <pc:docMk/>
            <pc:sldMk cId="478194656" sldId="258"/>
            <ac:picMk id="1034" creationId="{12C69A80-EDEF-3D4B-35BD-979985FE9008}"/>
          </ac:picMkLst>
        </pc:picChg>
        <pc:picChg chg="add mod">
          <ac:chgData name="Kerry Outlaw" userId="ab127c750b3b4fb5" providerId="LiveId" clId="{F1D2FA2D-F72E-46AB-89F0-619D805906F9}" dt="2024-09-24T16:05:26.033" v="2182" actId="1076"/>
          <ac:picMkLst>
            <pc:docMk/>
            <pc:sldMk cId="478194656" sldId="258"/>
            <ac:picMk id="1036" creationId="{50291D1A-2F3C-9681-DDFA-EC2A1F7427CA}"/>
          </ac:picMkLst>
        </pc:picChg>
      </pc:sldChg>
      <pc:sldChg chg="addSp delSp modSp mod">
        <pc:chgData name="Kerry Outlaw" userId="ab127c750b3b4fb5" providerId="LiveId" clId="{F1D2FA2D-F72E-46AB-89F0-619D805906F9}" dt="2024-09-24T20:43:25.205" v="3778" actId="1076"/>
        <pc:sldMkLst>
          <pc:docMk/>
          <pc:sldMk cId="1249794204" sldId="259"/>
        </pc:sldMkLst>
        <pc:spChg chg="mod">
          <ac:chgData name="Kerry Outlaw" userId="ab127c750b3b4fb5" providerId="LiveId" clId="{F1D2FA2D-F72E-46AB-89F0-619D805906F9}" dt="2024-09-24T16:51:28.302" v="2721" actId="20577"/>
          <ac:spMkLst>
            <pc:docMk/>
            <pc:sldMk cId="1249794204" sldId="259"/>
            <ac:spMk id="2" creationId="{3F02ABA8-3D06-545F-B4D9-75F4B26ABC02}"/>
          </ac:spMkLst>
        </pc:spChg>
        <pc:spChg chg="del">
          <ac:chgData name="Kerry Outlaw" userId="ab127c750b3b4fb5" providerId="LiveId" clId="{F1D2FA2D-F72E-46AB-89F0-619D805906F9}" dt="2024-09-22T14:03:09.717" v="223" actId="478"/>
          <ac:spMkLst>
            <pc:docMk/>
            <pc:sldMk cId="1249794204" sldId="259"/>
            <ac:spMk id="3" creationId="{701D744E-21F4-626D-128E-432EE873B4F6}"/>
          </ac:spMkLst>
        </pc:spChg>
        <pc:spChg chg="add del mod">
          <ac:chgData name="Kerry Outlaw" userId="ab127c750b3b4fb5" providerId="LiveId" clId="{F1D2FA2D-F72E-46AB-89F0-619D805906F9}" dt="2024-09-24T16:32:26.304" v="2635"/>
          <ac:spMkLst>
            <pc:docMk/>
            <pc:sldMk cId="1249794204" sldId="259"/>
            <ac:spMk id="4" creationId="{A91438CA-D3D7-A14D-D239-95C4CEE24360}"/>
          </ac:spMkLst>
        </pc:spChg>
        <pc:spChg chg="add mod">
          <ac:chgData name="Kerry Outlaw" userId="ab127c750b3b4fb5" providerId="LiveId" clId="{F1D2FA2D-F72E-46AB-89F0-619D805906F9}" dt="2024-09-24T20:40:39.604" v="3684" actId="113"/>
          <ac:spMkLst>
            <pc:docMk/>
            <pc:sldMk cId="1249794204" sldId="259"/>
            <ac:spMk id="5" creationId="{55D54D72-A711-9C3D-90CE-E75F8BFB4FA8}"/>
          </ac:spMkLst>
        </pc:spChg>
        <pc:spChg chg="add mod">
          <ac:chgData name="Kerry Outlaw" userId="ab127c750b3b4fb5" providerId="LiveId" clId="{F1D2FA2D-F72E-46AB-89F0-619D805906F9}" dt="2024-09-24T16:50:40.503" v="2701" actId="14100"/>
          <ac:spMkLst>
            <pc:docMk/>
            <pc:sldMk cId="1249794204" sldId="259"/>
            <ac:spMk id="6" creationId="{6A6F331A-8F68-BF36-E1AD-1A7EA5BCB6FF}"/>
          </ac:spMkLst>
        </pc:spChg>
        <pc:spChg chg="add mod">
          <ac:chgData name="Kerry Outlaw" userId="ab127c750b3b4fb5" providerId="LiveId" clId="{F1D2FA2D-F72E-46AB-89F0-619D805906F9}" dt="2024-09-24T20:40:34.194" v="3683" actId="113"/>
          <ac:spMkLst>
            <pc:docMk/>
            <pc:sldMk cId="1249794204" sldId="259"/>
            <ac:spMk id="7" creationId="{89BC631F-7A44-D787-80DA-F6BA54252EFA}"/>
          </ac:spMkLst>
        </pc:spChg>
        <pc:spChg chg="add mod">
          <ac:chgData name="Kerry Outlaw" userId="ab127c750b3b4fb5" providerId="LiveId" clId="{F1D2FA2D-F72E-46AB-89F0-619D805906F9}" dt="2024-09-24T20:40:43.586" v="3685" actId="113"/>
          <ac:spMkLst>
            <pc:docMk/>
            <pc:sldMk cId="1249794204" sldId="259"/>
            <ac:spMk id="8" creationId="{91AD783E-D9B4-7B96-EBF5-A464DEF4D552}"/>
          </ac:spMkLst>
        </pc:spChg>
        <pc:spChg chg="add mod">
          <ac:chgData name="Kerry Outlaw" userId="ab127c750b3b4fb5" providerId="LiveId" clId="{F1D2FA2D-F72E-46AB-89F0-619D805906F9}" dt="2024-09-24T20:41:47.502" v="3742" actId="20577"/>
          <ac:spMkLst>
            <pc:docMk/>
            <pc:sldMk cId="1249794204" sldId="259"/>
            <ac:spMk id="13" creationId="{E31B0A33-C574-AAB0-4097-B23820FA68FE}"/>
          </ac:spMkLst>
        </pc:spChg>
        <pc:spChg chg="add mod">
          <ac:chgData name="Kerry Outlaw" userId="ab127c750b3b4fb5" providerId="LiveId" clId="{F1D2FA2D-F72E-46AB-89F0-619D805906F9}" dt="2024-09-24T20:43:02.575" v="3777" actId="20577"/>
          <ac:spMkLst>
            <pc:docMk/>
            <pc:sldMk cId="1249794204" sldId="259"/>
            <ac:spMk id="14" creationId="{0BE88338-AE37-14B4-548C-A7F93A3F4030}"/>
          </ac:spMkLst>
        </pc:spChg>
        <pc:spChg chg="add mod">
          <ac:chgData name="Kerry Outlaw" userId="ab127c750b3b4fb5" providerId="LiveId" clId="{F1D2FA2D-F72E-46AB-89F0-619D805906F9}" dt="2024-09-24T20:43:25.205" v="3778" actId="1076"/>
          <ac:spMkLst>
            <pc:docMk/>
            <pc:sldMk cId="1249794204" sldId="259"/>
            <ac:spMk id="15" creationId="{D6697993-CCC5-A38F-6ACF-4E60664DB69A}"/>
          </ac:spMkLst>
        </pc:spChg>
        <pc:picChg chg="add mod">
          <ac:chgData name="Kerry Outlaw" userId="ab127c750b3b4fb5" providerId="LiveId" clId="{F1D2FA2D-F72E-46AB-89F0-619D805906F9}" dt="2024-09-24T17:03:38.564" v="3412" actId="1076"/>
          <ac:picMkLst>
            <pc:docMk/>
            <pc:sldMk cId="1249794204" sldId="259"/>
            <ac:picMk id="10" creationId="{9CEAC0C5-0092-7571-7A55-32D9E1F872A8}"/>
          </ac:picMkLst>
        </pc:picChg>
        <pc:picChg chg="add mod">
          <ac:chgData name="Kerry Outlaw" userId="ab127c750b3b4fb5" providerId="LiveId" clId="{F1D2FA2D-F72E-46AB-89F0-619D805906F9}" dt="2024-09-24T16:48:47.195" v="2697" actId="1076"/>
          <ac:picMkLst>
            <pc:docMk/>
            <pc:sldMk cId="1249794204" sldId="259"/>
            <ac:picMk id="12" creationId="{DF4CD026-E741-1C5B-54BD-117728CF3A88}"/>
          </ac:picMkLst>
        </pc:picChg>
        <pc:picChg chg="add del mod">
          <ac:chgData name="Kerry Outlaw" userId="ab127c750b3b4fb5" providerId="LiveId" clId="{F1D2FA2D-F72E-46AB-89F0-619D805906F9}" dt="2024-09-22T14:54:36.216" v="457" actId="478"/>
          <ac:picMkLst>
            <pc:docMk/>
            <pc:sldMk cId="1249794204" sldId="259"/>
            <ac:picMk id="1026" creationId="{63BEC233-DBF2-DDB9-82A5-1CC4863C0422}"/>
          </ac:picMkLst>
        </pc:picChg>
        <pc:picChg chg="add mod">
          <ac:chgData name="Kerry Outlaw" userId="ab127c750b3b4fb5" providerId="LiveId" clId="{F1D2FA2D-F72E-46AB-89F0-619D805906F9}" dt="2024-09-24T16:37:02.514" v="2663" actId="14100"/>
          <ac:picMkLst>
            <pc:docMk/>
            <pc:sldMk cId="1249794204" sldId="259"/>
            <ac:picMk id="2050" creationId="{55E96C99-6054-35ED-3B56-490C5E08782E}"/>
          </ac:picMkLst>
        </pc:picChg>
        <pc:picChg chg="add del mod">
          <ac:chgData name="Kerry Outlaw" userId="ab127c750b3b4fb5" providerId="LiveId" clId="{F1D2FA2D-F72E-46AB-89F0-619D805906F9}" dt="2024-09-24T16:41:18.367" v="2693" actId="478"/>
          <ac:picMkLst>
            <pc:docMk/>
            <pc:sldMk cId="1249794204" sldId="259"/>
            <ac:picMk id="2052" creationId="{77E1FD53-0F72-966B-13C3-948C4665A091}"/>
          </ac:picMkLst>
        </pc:picChg>
        <pc:picChg chg="add">
          <ac:chgData name="Kerry Outlaw" userId="ab127c750b3b4fb5" providerId="LiveId" clId="{F1D2FA2D-F72E-46AB-89F0-619D805906F9}" dt="2024-09-24T16:40:35.805" v="2688"/>
          <ac:picMkLst>
            <pc:docMk/>
            <pc:sldMk cId="1249794204" sldId="259"/>
            <ac:picMk id="2054" creationId="{030EF5F3-1A3D-35EA-47E9-926296193FBC}"/>
          </ac:picMkLst>
        </pc:picChg>
        <pc:picChg chg="add mod">
          <ac:chgData name="Kerry Outlaw" userId="ab127c750b3b4fb5" providerId="LiveId" clId="{F1D2FA2D-F72E-46AB-89F0-619D805906F9}" dt="2024-09-24T17:03:59.350" v="3415" actId="1076"/>
          <ac:picMkLst>
            <pc:docMk/>
            <pc:sldMk cId="1249794204" sldId="259"/>
            <ac:picMk id="2056" creationId="{BEED78F3-DBFD-1161-5EE2-F2A43C45380D}"/>
          </ac:picMkLst>
        </pc:picChg>
      </pc:sldChg>
      <pc:sldChg chg="addSp delSp modSp mod">
        <pc:chgData name="Kerry Outlaw" userId="ab127c750b3b4fb5" providerId="LiveId" clId="{F1D2FA2D-F72E-46AB-89F0-619D805906F9}" dt="2024-09-24T20:44:48.782" v="3782" actId="113"/>
        <pc:sldMkLst>
          <pc:docMk/>
          <pc:sldMk cId="4100675081" sldId="260"/>
        </pc:sldMkLst>
        <pc:spChg chg="mod">
          <ac:chgData name="Kerry Outlaw" userId="ab127c750b3b4fb5" providerId="LiveId" clId="{F1D2FA2D-F72E-46AB-89F0-619D805906F9}" dt="2024-09-22T15:51:35.499" v="1390" actId="1076"/>
          <ac:spMkLst>
            <pc:docMk/>
            <pc:sldMk cId="4100675081" sldId="260"/>
            <ac:spMk id="2" creationId="{51B89DB6-CC97-316D-8504-CDDDE6FAA761}"/>
          </ac:spMkLst>
        </pc:spChg>
        <pc:spChg chg="del">
          <ac:chgData name="Kerry Outlaw" userId="ab127c750b3b4fb5" providerId="LiveId" clId="{F1D2FA2D-F72E-46AB-89F0-619D805906F9}" dt="2024-09-22T15:32:28.311" v="1142" actId="478"/>
          <ac:spMkLst>
            <pc:docMk/>
            <pc:sldMk cId="4100675081" sldId="260"/>
            <ac:spMk id="3" creationId="{D9FBB506-963E-018F-2ABD-FF5D28810DBB}"/>
          </ac:spMkLst>
        </pc:spChg>
        <pc:spChg chg="add del mod">
          <ac:chgData name="Kerry Outlaw" userId="ab127c750b3b4fb5" providerId="LiveId" clId="{F1D2FA2D-F72E-46AB-89F0-619D805906F9}" dt="2024-09-24T16:16:18.166" v="2483" actId="478"/>
          <ac:spMkLst>
            <pc:docMk/>
            <pc:sldMk cId="4100675081" sldId="260"/>
            <ac:spMk id="4" creationId="{C36CC99A-4BE4-667D-9D62-F813967D0999}"/>
          </ac:spMkLst>
        </pc:spChg>
        <pc:spChg chg="add mod">
          <ac:chgData name="Kerry Outlaw" userId="ab127c750b3b4fb5" providerId="LiveId" clId="{F1D2FA2D-F72E-46AB-89F0-619D805906F9}" dt="2024-09-24T20:44:48.782" v="3782" actId="113"/>
          <ac:spMkLst>
            <pc:docMk/>
            <pc:sldMk cId="4100675081" sldId="260"/>
            <ac:spMk id="5" creationId="{926629C6-C81F-FFD7-5A8C-2EE922E44B1C}"/>
          </ac:spMkLst>
        </pc:spChg>
        <pc:picChg chg="add del mod">
          <ac:chgData name="Kerry Outlaw" userId="ab127c750b3b4fb5" providerId="LiveId" clId="{F1D2FA2D-F72E-46AB-89F0-619D805906F9}" dt="2024-09-22T15:50:46.266" v="1383" actId="478"/>
          <ac:picMkLst>
            <pc:docMk/>
            <pc:sldMk cId="4100675081" sldId="260"/>
            <ac:picMk id="10" creationId="{F84A7AC9-AE55-5025-751C-9B45785BF618}"/>
          </ac:picMkLst>
        </pc:picChg>
      </pc:sldChg>
      <pc:sldChg chg="addSp delSp modSp add mod">
        <pc:chgData name="Kerry Outlaw" userId="ab127c750b3b4fb5" providerId="LiveId" clId="{F1D2FA2D-F72E-46AB-89F0-619D805906F9}" dt="2024-09-24T17:05:22.321" v="3448" actId="14100"/>
        <pc:sldMkLst>
          <pc:docMk/>
          <pc:sldMk cId="4132172026" sldId="261"/>
        </pc:sldMkLst>
        <pc:spChg chg="mod">
          <ac:chgData name="Kerry Outlaw" userId="ab127c750b3b4fb5" providerId="LiveId" clId="{F1D2FA2D-F72E-46AB-89F0-619D805906F9}" dt="2024-09-24T15:56:58.907" v="2047" actId="1076"/>
          <ac:spMkLst>
            <pc:docMk/>
            <pc:sldMk cId="4132172026" sldId="261"/>
            <ac:spMk id="2" creationId="{9C87B9C4-D3CF-63D5-FFA7-E167B15E74B9}"/>
          </ac:spMkLst>
        </pc:spChg>
        <pc:spChg chg="add mod">
          <ac:chgData name="Kerry Outlaw" userId="ab127c750b3b4fb5" providerId="LiveId" clId="{F1D2FA2D-F72E-46AB-89F0-619D805906F9}" dt="2024-09-24T17:04:29.175" v="3417" actId="6549"/>
          <ac:spMkLst>
            <pc:docMk/>
            <pc:sldMk cId="4132172026" sldId="261"/>
            <ac:spMk id="3" creationId="{DD4E4EBC-B095-CF62-D9B6-A7D60EF8FD62}"/>
          </ac:spMkLst>
        </pc:spChg>
        <pc:spChg chg="del mod">
          <ac:chgData name="Kerry Outlaw" userId="ab127c750b3b4fb5" providerId="LiveId" clId="{F1D2FA2D-F72E-46AB-89F0-619D805906F9}" dt="2024-09-24T15:23:52.876" v="1849"/>
          <ac:spMkLst>
            <pc:docMk/>
            <pc:sldMk cId="4132172026" sldId="261"/>
            <ac:spMk id="8" creationId="{EC8B85DD-568D-E646-0E05-7EE27F043102}"/>
          </ac:spMkLst>
        </pc:spChg>
        <pc:spChg chg="add mod">
          <ac:chgData name="Kerry Outlaw" userId="ab127c750b3b4fb5" providerId="LiveId" clId="{F1D2FA2D-F72E-46AB-89F0-619D805906F9}" dt="2024-09-24T15:57:27.739" v="2072" actId="1035"/>
          <ac:spMkLst>
            <pc:docMk/>
            <pc:sldMk cId="4132172026" sldId="261"/>
            <ac:spMk id="9" creationId="{98A2BD1B-B5FF-3944-0BCF-DA26D2FFB47E}"/>
          </ac:spMkLst>
        </pc:spChg>
        <pc:spChg chg="add mod">
          <ac:chgData name="Kerry Outlaw" userId="ab127c750b3b4fb5" providerId="LiveId" clId="{F1D2FA2D-F72E-46AB-89F0-619D805906F9}" dt="2024-09-24T17:04:32.280" v="3418" actId="6549"/>
          <ac:spMkLst>
            <pc:docMk/>
            <pc:sldMk cId="4132172026" sldId="261"/>
            <ac:spMk id="13" creationId="{2B1F6DF6-2F66-083C-00B4-7A26E9FF9121}"/>
          </ac:spMkLst>
        </pc:spChg>
        <pc:spChg chg="mod">
          <ac:chgData name="Kerry Outlaw" userId="ab127c750b3b4fb5" providerId="LiveId" clId="{F1D2FA2D-F72E-46AB-89F0-619D805906F9}" dt="2024-09-24T17:04:42.320" v="3419" actId="20577"/>
          <ac:spMkLst>
            <pc:docMk/>
            <pc:sldMk cId="4132172026" sldId="261"/>
            <ac:spMk id="15" creationId="{321A63B0-6ECA-8D6F-1C05-A2888E68774F}"/>
          </ac:spMkLst>
        </pc:spChg>
        <pc:spChg chg="add del mod">
          <ac:chgData name="Kerry Outlaw" userId="ab127c750b3b4fb5" providerId="LiveId" clId="{F1D2FA2D-F72E-46AB-89F0-619D805906F9}" dt="2024-09-24T15:51:00.034" v="1978"/>
          <ac:spMkLst>
            <pc:docMk/>
            <pc:sldMk cId="4132172026" sldId="261"/>
            <ac:spMk id="16" creationId="{272A5F15-8F1F-8733-C7D9-25DA239EE379}"/>
          </ac:spMkLst>
        </pc:spChg>
        <pc:spChg chg="add mod">
          <ac:chgData name="Kerry Outlaw" userId="ab127c750b3b4fb5" providerId="LiveId" clId="{F1D2FA2D-F72E-46AB-89F0-619D805906F9}" dt="2024-09-24T17:05:22.321" v="3448" actId="14100"/>
          <ac:spMkLst>
            <pc:docMk/>
            <pc:sldMk cId="4132172026" sldId="261"/>
            <ac:spMk id="17" creationId="{F57B727A-4469-2482-C758-D04ADB1AA842}"/>
          </ac:spMkLst>
        </pc:spChg>
        <pc:picChg chg="add mod">
          <ac:chgData name="Kerry Outlaw" userId="ab127c750b3b4fb5" providerId="LiveId" clId="{F1D2FA2D-F72E-46AB-89F0-619D805906F9}" dt="2024-09-24T15:57:27.739" v="2072" actId="1035"/>
          <ac:picMkLst>
            <pc:docMk/>
            <pc:sldMk cId="4132172026" sldId="261"/>
            <ac:picMk id="4" creationId="{4350F9F9-D903-982B-D6E5-AD36FBB33546}"/>
          </ac:picMkLst>
        </pc:picChg>
        <pc:picChg chg="del">
          <ac:chgData name="Kerry Outlaw" userId="ab127c750b3b4fb5" providerId="LiveId" clId="{F1D2FA2D-F72E-46AB-89F0-619D805906F9}" dt="2024-09-24T15:23:54.939" v="1850" actId="478"/>
          <ac:picMkLst>
            <pc:docMk/>
            <pc:sldMk cId="4132172026" sldId="261"/>
            <ac:picMk id="5" creationId="{8DF0F80E-9B98-7C61-05DE-60FC683E1B7D}"/>
          </ac:picMkLst>
        </pc:picChg>
        <pc:picChg chg="add mod">
          <ac:chgData name="Kerry Outlaw" userId="ab127c750b3b4fb5" providerId="LiveId" clId="{F1D2FA2D-F72E-46AB-89F0-619D805906F9}" dt="2024-09-24T15:57:27.739" v="2072" actId="1035"/>
          <ac:picMkLst>
            <pc:docMk/>
            <pc:sldMk cId="4132172026" sldId="261"/>
            <ac:picMk id="6" creationId="{6A3065EC-D1D3-52F2-EC67-666B615EEAFA}"/>
          </ac:picMkLst>
        </pc:picChg>
        <pc:picChg chg="del">
          <ac:chgData name="Kerry Outlaw" userId="ab127c750b3b4fb5" providerId="LiveId" clId="{F1D2FA2D-F72E-46AB-89F0-619D805906F9}" dt="2024-09-24T15:23:52.870" v="1847" actId="478"/>
          <ac:picMkLst>
            <pc:docMk/>
            <pc:sldMk cId="4132172026" sldId="261"/>
            <ac:picMk id="7" creationId="{DD46D3B0-ECC6-08D4-4ED1-0B49B9143587}"/>
          </ac:picMkLst>
        </pc:picChg>
        <pc:picChg chg="del">
          <ac:chgData name="Kerry Outlaw" userId="ab127c750b3b4fb5" providerId="LiveId" clId="{F1D2FA2D-F72E-46AB-89F0-619D805906F9}" dt="2024-09-24T15:23:49.131" v="1844" actId="478"/>
          <ac:picMkLst>
            <pc:docMk/>
            <pc:sldMk cId="4132172026" sldId="261"/>
            <ac:picMk id="10" creationId="{87D858F8-A7E2-8A2A-7D72-BA6AF23ED47B}"/>
          </ac:picMkLst>
        </pc:picChg>
        <pc:picChg chg="add mod">
          <ac:chgData name="Kerry Outlaw" userId="ab127c750b3b4fb5" providerId="LiveId" clId="{F1D2FA2D-F72E-46AB-89F0-619D805906F9}" dt="2024-09-24T15:57:27.739" v="2072" actId="1035"/>
          <ac:picMkLst>
            <pc:docMk/>
            <pc:sldMk cId="4132172026" sldId="261"/>
            <ac:picMk id="11" creationId="{94568553-3654-F804-15E5-B9C1FEB8BBB0}"/>
          </ac:picMkLst>
        </pc:picChg>
        <pc:picChg chg="add mod">
          <ac:chgData name="Kerry Outlaw" userId="ab127c750b3b4fb5" providerId="LiveId" clId="{F1D2FA2D-F72E-46AB-89F0-619D805906F9}" dt="2024-09-24T15:57:27.739" v="2072" actId="1035"/>
          <ac:picMkLst>
            <pc:docMk/>
            <pc:sldMk cId="4132172026" sldId="261"/>
            <ac:picMk id="12" creationId="{85C9DDB3-19A8-8EA2-3F2A-8F16B162E459}"/>
          </ac:picMkLst>
        </pc:picChg>
        <pc:picChg chg="del">
          <ac:chgData name="Kerry Outlaw" userId="ab127c750b3b4fb5" providerId="LiveId" clId="{F1D2FA2D-F72E-46AB-89F0-619D805906F9}" dt="2024-09-24T15:23:49.902" v="1845" actId="478"/>
          <ac:picMkLst>
            <pc:docMk/>
            <pc:sldMk cId="4132172026" sldId="261"/>
            <ac:picMk id="14" creationId="{A3EFB7AC-9C42-8F4E-4C21-D274759CF174}"/>
          </ac:picMkLst>
        </pc:picChg>
      </pc:sldChg>
      <pc:sldChg chg="addSp delSp modSp add mod">
        <pc:chgData name="Kerry Outlaw" userId="ab127c750b3b4fb5" providerId="LiveId" clId="{F1D2FA2D-F72E-46AB-89F0-619D805906F9}" dt="2024-09-24T16:31:05.709" v="2588" actId="1076"/>
        <pc:sldMkLst>
          <pc:docMk/>
          <pc:sldMk cId="3514284659" sldId="262"/>
        </pc:sldMkLst>
        <pc:spChg chg="mod">
          <ac:chgData name="Kerry Outlaw" userId="ab127c750b3b4fb5" providerId="LiveId" clId="{F1D2FA2D-F72E-46AB-89F0-619D805906F9}" dt="2024-09-24T16:11:01.521" v="2406" actId="20577"/>
          <ac:spMkLst>
            <pc:docMk/>
            <pc:sldMk cId="3514284659" sldId="262"/>
            <ac:spMk id="2" creationId="{8788809D-7BE5-911A-1366-DC104D4E606C}"/>
          </ac:spMkLst>
        </pc:spChg>
        <pc:spChg chg="add mod">
          <ac:chgData name="Kerry Outlaw" userId="ab127c750b3b4fb5" providerId="LiveId" clId="{F1D2FA2D-F72E-46AB-89F0-619D805906F9}" dt="2024-09-24T16:31:00.863" v="2587" actId="1076"/>
          <ac:spMkLst>
            <pc:docMk/>
            <pc:sldMk cId="3514284659" sldId="262"/>
            <ac:spMk id="3" creationId="{C051B31F-1E5C-EFCF-9C92-190C1977B88D}"/>
          </ac:spMkLst>
        </pc:spChg>
        <pc:spChg chg="mod">
          <ac:chgData name="Kerry Outlaw" userId="ab127c750b3b4fb5" providerId="LiveId" clId="{F1D2FA2D-F72E-46AB-89F0-619D805906F9}" dt="2024-09-24T16:11:20.938" v="2441" actId="1036"/>
          <ac:spMkLst>
            <pc:docMk/>
            <pc:sldMk cId="3514284659" sldId="262"/>
            <ac:spMk id="4" creationId="{448022F0-8752-E014-29F0-069ECE960AFA}"/>
          </ac:spMkLst>
        </pc:spChg>
        <pc:spChg chg="mod">
          <ac:chgData name="Kerry Outlaw" userId="ab127c750b3b4fb5" providerId="LiveId" clId="{F1D2FA2D-F72E-46AB-89F0-619D805906F9}" dt="2024-09-24T16:11:20.938" v="2441" actId="1036"/>
          <ac:spMkLst>
            <pc:docMk/>
            <pc:sldMk cId="3514284659" sldId="262"/>
            <ac:spMk id="5" creationId="{8E328481-0A62-F355-CA92-0EA87B34FEC9}"/>
          </ac:spMkLst>
        </pc:spChg>
        <pc:spChg chg="mod">
          <ac:chgData name="Kerry Outlaw" userId="ab127c750b3b4fb5" providerId="LiveId" clId="{F1D2FA2D-F72E-46AB-89F0-619D805906F9}" dt="2024-09-24T16:12:16.859" v="2463" actId="20577"/>
          <ac:spMkLst>
            <pc:docMk/>
            <pc:sldMk cId="3514284659" sldId="262"/>
            <ac:spMk id="7" creationId="{BB4B0EBE-C6EA-584E-CACA-01CFE071EAF7}"/>
          </ac:spMkLst>
        </pc:spChg>
        <pc:spChg chg="mod">
          <ac:chgData name="Kerry Outlaw" userId="ab127c750b3b4fb5" providerId="LiveId" clId="{F1D2FA2D-F72E-46AB-89F0-619D805906F9}" dt="2024-09-24T16:11:20.938" v="2441" actId="1036"/>
          <ac:spMkLst>
            <pc:docMk/>
            <pc:sldMk cId="3514284659" sldId="262"/>
            <ac:spMk id="13" creationId="{564D8426-76F6-D9CE-16A5-E9516F4DDE67}"/>
          </ac:spMkLst>
        </pc:spChg>
        <pc:spChg chg="mod">
          <ac:chgData name="Kerry Outlaw" userId="ab127c750b3b4fb5" providerId="LiveId" clId="{F1D2FA2D-F72E-46AB-89F0-619D805906F9}" dt="2024-09-24T16:15:59.445" v="2482" actId="1076"/>
          <ac:spMkLst>
            <pc:docMk/>
            <pc:sldMk cId="3514284659" sldId="262"/>
            <ac:spMk id="15" creationId="{B58BA75F-47B8-499B-FF54-432124CAF7C6}"/>
          </ac:spMkLst>
        </pc:spChg>
        <pc:spChg chg="mod">
          <ac:chgData name="Kerry Outlaw" userId="ab127c750b3b4fb5" providerId="LiveId" clId="{F1D2FA2D-F72E-46AB-89F0-619D805906F9}" dt="2024-09-24T16:20:50.101" v="2570" actId="255"/>
          <ac:spMkLst>
            <pc:docMk/>
            <pc:sldMk cId="3514284659" sldId="262"/>
            <ac:spMk id="18" creationId="{9AC97950-0694-B8E5-17BA-EBA00C2866A1}"/>
          </ac:spMkLst>
        </pc:spChg>
        <pc:spChg chg="mod">
          <ac:chgData name="Kerry Outlaw" userId="ab127c750b3b4fb5" providerId="LiveId" clId="{F1D2FA2D-F72E-46AB-89F0-619D805906F9}" dt="2024-09-24T16:31:05.709" v="2588" actId="1076"/>
          <ac:spMkLst>
            <pc:docMk/>
            <pc:sldMk cId="3514284659" sldId="262"/>
            <ac:spMk id="19" creationId="{3B5F7384-FE2C-1228-EA5F-BAB21560268D}"/>
          </ac:spMkLst>
        </pc:spChg>
        <pc:spChg chg="mod">
          <ac:chgData name="Kerry Outlaw" userId="ab127c750b3b4fb5" providerId="LiveId" clId="{F1D2FA2D-F72E-46AB-89F0-619D805906F9}" dt="2024-09-24T16:19:48.808" v="2567" actId="1076"/>
          <ac:spMkLst>
            <pc:docMk/>
            <pc:sldMk cId="3514284659" sldId="262"/>
            <ac:spMk id="23" creationId="{00F402A2-EEC6-3F2F-43D4-DB00AFA4CA2B}"/>
          </ac:spMkLst>
        </pc:spChg>
        <pc:spChg chg="del mod">
          <ac:chgData name="Kerry Outlaw" userId="ab127c750b3b4fb5" providerId="LiveId" clId="{F1D2FA2D-F72E-46AB-89F0-619D805906F9}" dt="2024-09-24T16:13:48.189" v="2471" actId="478"/>
          <ac:spMkLst>
            <pc:docMk/>
            <pc:sldMk cId="3514284659" sldId="262"/>
            <ac:spMk id="24" creationId="{1FBD4012-8105-BD43-B794-47F3734B9346}"/>
          </ac:spMkLst>
        </pc:spChg>
        <pc:spChg chg="del">
          <ac:chgData name="Kerry Outlaw" userId="ab127c750b3b4fb5" providerId="LiveId" clId="{F1D2FA2D-F72E-46AB-89F0-619D805906F9}" dt="2024-09-24T16:14:34.451" v="2472" actId="478"/>
          <ac:spMkLst>
            <pc:docMk/>
            <pc:sldMk cId="3514284659" sldId="262"/>
            <ac:spMk id="25" creationId="{2A650E3B-F3A2-2B08-B9FD-B408C03C321C}"/>
          </ac:spMkLst>
        </pc:spChg>
        <pc:graphicFrameChg chg="add del mod">
          <ac:chgData name="Kerry Outlaw" userId="ab127c750b3b4fb5" providerId="LiveId" clId="{F1D2FA2D-F72E-46AB-89F0-619D805906F9}" dt="2024-09-24T16:29:17.679" v="2578" actId="478"/>
          <ac:graphicFrameMkLst>
            <pc:docMk/>
            <pc:sldMk cId="3514284659" sldId="262"/>
            <ac:graphicFrameMk id="6" creationId="{E0CC81B9-FE3E-1B33-3E19-E0C1CC78E8B5}"/>
          </ac:graphicFrameMkLst>
        </pc:graphicFrameChg>
        <pc:graphicFrameChg chg="add del mod">
          <ac:chgData name="Kerry Outlaw" userId="ab127c750b3b4fb5" providerId="LiveId" clId="{F1D2FA2D-F72E-46AB-89F0-619D805906F9}" dt="2024-09-24T16:29:13.039" v="2577" actId="478"/>
          <ac:graphicFrameMkLst>
            <pc:docMk/>
            <pc:sldMk cId="3514284659" sldId="262"/>
            <ac:graphicFrameMk id="8" creationId="{B33CCCB5-49D8-0423-5959-0892B5F3D0FC}"/>
          </ac:graphicFrameMkLst>
        </pc:graphicFrameChg>
        <pc:graphicFrameChg chg="add del mod">
          <ac:chgData name="Kerry Outlaw" userId="ab127c750b3b4fb5" providerId="LiveId" clId="{F1D2FA2D-F72E-46AB-89F0-619D805906F9}" dt="2024-09-24T16:29:07.295" v="2576" actId="478"/>
          <ac:graphicFrameMkLst>
            <pc:docMk/>
            <pc:sldMk cId="3514284659" sldId="262"/>
            <ac:graphicFrameMk id="9" creationId="{5456F790-119F-97C8-BD1C-14F2E824E4FA}"/>
          </ac:graphicFrameMkLst>
        </pc:graphicFrameChg>
        <pc:picChg chg="mod">
          <ac:chgData name="Kerry Outlaw" userId="ab127c750b3b4fb5" providerId="LiveId" clId="{F1D2FA2D-F72E-46AB-89F0-619D805906F9}" dt="2024-09-24T16:20:36.478" v="2568" actId="14100"/>
          <ac:picMkLst>
            <pc:docMk/>
            <pc:sldMk cId="3514284659" sldId="262"/>
            <ac:picMk id="17" creationId="{17D406DF-C5BC-934E-846C-FBF5AD3B5837}"/>
          </ac:picMkLst>
        </pc:picChg>
        <pc:picChg chg="mod">
          <ac:chgData name="Kerry Outlaw" userId="ab127c750b3b4fb5" providerId="LiveId" clId="{F1D2FA2D-F72E-46AB-89F0-619D805906F9}" dt="2024-09-24T16:12:23.215" v="2465" actId="1076"/>
          <ac:picMkLst>
            <pc:docMk/>
            <pc:sldMk cId="3514284659" sldId="262"/>
            <ac:picMk id="1028" creationId="{659BBBDE-A150-6C59-80E8-F8F136E4F417}"/>
          </ac:picMkLst>
        </pc:picChg>
        <pc:picChg chg="mod">
          <ac:chgData name="Kerry Outlaw" userId="ab127c750b3b4fb5" providerId="LiveId" clId="{F1D2FA2D-F72E-46AB-89F0-619D805906F9}" dt="2024-09-24T16:19:41.561" v="2566" actId="1076"/>
          <ac:picMkLst>
            <pc:docMk/>
            <pc:sldMk cId="3514284659" sldId="262"/>
            <ac:picMk id="1032" creationId="{D931D371-80C3-6622-BA6F-5CFEC1282295}"/>
          </ac:picMkLst>
        </pc:picChg>
        <pc:picChg chg="mod">
          <ac:chgData name="Kerry Outlaw" userId="ab127c750b3b4fb5" providerId="LiveId" clId="{F1D2FA2D-F72E-46AB-89F0-619D805906F9}" dt="2024-09-24T16:30:44.744" v="2585" actId="14100"/>
          <ac:picMkLst>
            <pc:docMk/>
            <pc:sldMk cId="3514284659" sldId="262"/>
            <ac:picMk id="1036" creationId="{50291D1A-2F3C-9681-DDFA-EC2A1F7427CA}"/>
          </ac:picMkLst>
        </pc:picChg>
        <pc:picChg chg="add mod">
          <ac:chgData name="Kerry Outlaw" userId="ab127c750b3b4fb5" providerId="LiveId" clId="{F1D2FA2D-F72E-46AB-89F0-619D805906F9}" dt="2024-09-24T16:30:50.160" v="2586" actId="1076"/>
          <ac:picMkLst>
            <pc:docMk/>
            <pc:sldMk cId="3514284659" sldId="262"/>
            <ac:picMk id="3074" creationId="{4366E144-74A7-9DBF-98B7-161A385B05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2D76-6F6F-41B2-37D8-50F1034E4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CEEF7-3682-0C5F-3B1F-33D650D6C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93694-C377-C168-5B96-3DC501AF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B5939-4FD7-E001-1630-D5589C4E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8E777-DA1E-7E2F-6B8D-7F634ABE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B497-87CF-435A-48AF-25C480CE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B7174-8426-AD0D-6528-8D68EE369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02648-0A81-B24D-6740-7ED0044F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EE212-A985-AAF2-5671-8671E941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61920-F0A4-9671-F0D0-0EC4708D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1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A7A3F-FE50-D074-D815-371FB449B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E36EC-E7F1-B32D-5105-6B7EBCB87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95964-AFF6-EB53-7A23-EA5BAED1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57EE-392C-AEE1-EBB9-2E1BA600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A46E6-36A2-4EBA-7B7F-1A1A579C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7634-9C12-4BC3-9770-21D8DF62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DA92-1C34-7854-39F8-BF5645DA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EE92C-4ED3-267E-7A28-DD6F4F26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63A1D-9176-A011-666F-5E2B5824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A546-AFD6-7832-6144-9769808A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100D-0C37-F22D-B0AA-DB476913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06152-0C05-E712-0E9F-7D7D79AA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99C0-335E-384F-94D3-4DDE15DC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F6FD2-B309-564A-8778-76B74EFF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7F518-79BD-A58C-5FF7-CF39B1C6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9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D6C6-0F89-6EDE-7E91-4A7178DA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1457-EE5D-0C9D-4520-CD6A4EAAB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EAE85-39C7-B13E-FD6A-A77FC6E7C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92702-A576-4865-FD39-DF66722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1C12D-5037-7EBA-9CDB-1C56EB9E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54B18-6ABA-440E-4D27-4062E8DD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0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EB0A-1B0A-C647-0271-8155BA7D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4BA3-1049-B0DF-2EE9-7B11A5A9F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52048-43E5-B7EF-ED23-E5F0D5385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15583-E9D5-7E59-BA36-9465704A0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C30A3-1E12-7B43-C2FA-7578DDC5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AF382-79FF-623B-E42D-E1D8A2FA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60FD7-8E09-F92B-9D1E-34BD05CA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181F8-BBB6-C729-C07F-8E51D950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1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403C-C386-E31B-9C21-677EB267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A9FE2-75F2-BA27-4BCF-DC916752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787FC-2B42-192C-77E2-9DFE7DC5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AB5F8-C3C3-2299-0EF5-DAC73368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8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F4203-A8D0-1F4E-7ABF-A74CFA99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6942C-FB95-3067-EBB9-B1ADA54A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566FF-4E62-F1F6-58F4-8CE4BA3B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D5F6-2956-EB96-6656-D74D73A9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89E89-2110-1DB6-8B01-8545F501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21EC-EEAE-2F02-CA3D-E68434F1F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F347C-16BD-BA77-AE22-8A5C8322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A85D7-B7BE-8906-85BF-3D069169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3159F-438D-2B62-26F4-39090C92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1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EBD5-B747-5731-BE83-A3CE9BCE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F5F60-DAF7-0438-229A-A71011F12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3D22-BD3D-34A1-9BAB-D1C0FEFA3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D6C3B-1650-4FC6-4590-1B7AF06B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9E4F5-200D-64C7-72F0-F7121302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D0854-E7A7-B572-0F4A-F8D20096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2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E54DD-865A-C8EC-0CE9-FCFC7A86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410CF-68D4-96CD-9CC0-0BF22070A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AD6CD-2360-A9B3-CFC6-9759654C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969E-1653-4F24-AEDD-9FE2FFA85B3E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80BDE-4629-3BE0-B94F-324FDB6DF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76781-AC1A-B443-B4CC-632F16FC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8F22-835A-46DF-9CE2-941E501AA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C8D9E-B285-88D8-AEB2-9CB572C8D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64" y="173578"/>
            <a:ext cx="9995770" cy="6499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5258-D188-E082-BD3F-9E462A0E4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Collaboration</a:t>
            </a:r>
            <a:endParaRPr lang="en-GB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32B4A-3621-47C2-4019-D99736F9F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750"/>
            <a:ext cx="9144000" cy="1287049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Contrasting Case Studies…</a:t>
            </a: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Kerry Outlaw Interim CEO Kent ACRE</a:t>
            </a: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26 Sept 2024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B9C4-D3CF-63D5-FFA7-E167B15E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6496"/>
            <a:ext cx="10515600" cy="943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A63B0-6ECA-8D6F-1C05-A2888E68774F}"/>
              </a:ext>
            </a:extLst>
          </p:cNvPr>
          <p:cNvSpPr txBox="1"/>
          <p:nvPr/>
        </p:nvSpPr>
        <p:spPr>
          <a:xfrm>
            <a:off x="645160" y="1731164"/>
            <a:ext cx="511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 global operation covering 59 countries within a large bank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Two independent members of a national charity.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Several different NFP organisations bidding for the same funding pot.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E4EBC-B095-CF62-D9B6-A7D60EF8FD62}"/>
              </a:ext>
            </a:extLst>
          </p:cNvPr>
          <p:cNvSpPr txBox="1"/>
          <p:nvPr/>
        </p:nvSpPr>
        <p:spPr>
          <a:xfrm>
            <a:off x="614680" y="1043889"/>
            <a:ext cx="502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Organisations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0F9F9-D903-982B-D6E5-AD36FBB33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7" y="4354080"/>
            <a:ext cx="2822926" cy="2094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065EC-D1D3-52F2-EC67-666B615EE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02" y="4722050"/>
            <a:ext cx="2589114" cy="1726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2BD1B-B5FF-3944-0BCF-DA26D2FFB47E}"/>
              </a:ext>
            </a:extLst>
          </p:cNvPr>
          <p:cNvSpPr txBox="1"/>
          <p:nvPr/>
        </p:nvSpPr>
        <p:spPr>
          <a:xfrm>
            <a:off x="4368800" y="4836160"/>
            <a:ext cx="175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  <a:endParaRPr lang="en-GB" sz="96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68553-3654-F804-15E5-B9C1FEB8B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13" y="4722050"/>
            <a:ext cx="2599507" cy="1726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9DDB3-19A8-8EA2-3F2A-8F16B162E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73" y="4729367"/>
            <a:ext cx="2475787" cy="17260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1F6DF6-2F66-083C-00B4-7A26E9FF9121}"/>
              </a:ext>
            </a:extLst>
          </p:cNvPr>
          <p:cNvSpPr txBox="1"/>
          <p:nvPr/>
        </p:nvSpPr>
        <p:spPr>
          <a:xfrm>
            <a:off x="6451013" y="1048602"/>
            <a:ext cx="502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Their Stated Objectives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B727A-4469-2482-C758-D04ADB1AA842}"/>
              </a:ext>
            </a:extLst>
          </p:cNvPr>
          <p:cNvSpPr txBox="1"/>
          <p:nvPr/>
        </p:nvSpPr>
        <p:spPr>
          <a:xfrm>
            <a:off x="6451013" y="1731164"/>
            <a:ext cx="5187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Cultural shifts - to empowering leadership, sharing of knowledge and greater innovation to deliver efficiencies and better quality services.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Keeping both organisations alive financially, harmonising services.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Winning competitive bids for funding: better serving beneficiaries.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17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809D-7BE5-911A-1366-DC104D4E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68"/>
            <a:ext cx="10515600" cy="10578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Collaborate?                  The Basic Foundations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6" name="Picture 12" descr="A Guide to Collaboration: the what, why and how of collaborating ...">
            <a:extLst>
              <a:ext uri="{FF2B5EF4-FFF2-40B4-BE49-F238E27FC236}">
                <a16:creationId xmlns:a16="http://schemas.microsoft.com/office/drawing/2014/main" id="{50291D1A-2F3C-9681-DDFA-EC2A1F7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10" y="1811052"/>
            <a:ext cx="4979657" cy="34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7EC103-82DE-458C-8343-12467DF83CF4}"/>
              </a:ext>
            </a:extLst>
          </p:cNvPr>
          <p:cNvSpPr txBox="1"/>
          <p:nvPr/>
        </p:nvSpPr>
        <p:spPr>
          <a:xfrm>
            <a:off x="524173" y="1209446"/>
            <a:ext cx="543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Alone we can do so little; together we can do so much." – Helen Keller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If everyone is moving forward together, then success takes care of itself. —Henry Ford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Coming together is a beginning, staying together is progress, and working together is success. —Henry Ford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It is the long history of humankind (and animal kind, too) those who learned to collaborate and improvise most effectively have prevailed. —Charles Darwin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People working together in a strong community with a shared goal and a common purpose can make the impossible possible. –Tom Vilsack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037CD2-24FC-1089-F68F-88F2F2FFAC21}"/>
              </a:ext>
            </a:extLst>
          </p:cNvPr>
          <p:cNvSpPr/>
          <p:nvPr/>
        </p:nvSpPr>
        <p:spPr>
          <a:xfrm>
            <a:off x="9550400" y="1940560"/>
            <a:ext cx="1889760" cy="164592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9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809D-7BE5-911A-1366-DC104D4E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73" y="151568"/>
            <a:ext cx="10515600" cy="105787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Establishing a shared purpose and vision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022F0-8752-E014-29F0-069ECE960AFA}"/>
              </a:ext>
            </a:extLst>
          </p:cNvPr>
          <p:cNvSpPr txBox="1"/>
          <p:nvPr/>
        </p:nvSpPr>
        <p:spPr>
          <a:xfrm>
            <a:off x="396240" y="1631689"/>
            <a:ext cx="301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“If these organisations/teams didn’t exist, why would you be created?”</a:t>
            </a:r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E328481-0A62-F355-CA92-0EA87B34FEC9}"/>
              </a:ext>
            </a:extLst>
          </p:cNvPr>
          <p:cNvSpPr/>
          <p:nvPr/>
        </p:nvSpPr>
        <p:spPr>
          <a:xfrm>
            <a:off x="3394574" y="1699809"/>
            <a:ext cx="424108" cy="3984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B0EBE-C6EA-584E-CACA-01CFE071EAF7}"/>
              </a:ext>
            </a:extLst>
          </p:cNvPr>
          <p:cNvSpPr txBox="1"/>
          <p:nvPr/>
        </p:nvSpPr>
        <p:spPr>
          <a:xfrm>
            <a:off x="4121362" y="1348253"/>
            <a:ext cx="229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“Who do you serve?” </a:t>
            </a:r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4D8426-76F6-D9CE-16A5-E9516F4DDE67}"/>
              </a:ext>
            </a:extLst>
          </p:cNvPr>
          <p:cNvSpPr/>
          <p:nvPr/>
        </p:nvSpPr>
        <p:spPr>
          <a:xfrm>
            <a:off x="6231574" y="1694196"/>
            <a:ext cx="403520" cy="4125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Stakeholder Management Pyramid With Engagement And Ap - vrogue.co">
            <a:extLst>
              <a:ext uri="{FF2B5EF4-FFF2-40B4-BE49-F238E27FC236}">
                <a16:creationId xmlns:a16="http://schemas.microsoft.com/office/drawing/2014/main" id="{659BBBDE-A150-6C59-80E8-F8F136E4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72" y="1589078"/>
            <a:ext cx="2788689" cy="22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am Charter: Ultimate Guide (with Examples) - SlideModel">
            <a:extLst>
              <a:ext uri="{FF2B5EF4-FFF2-40B4-BE49-F238E27FC236}">
                <a16:creationId xmlns:a16="http://schemas.microsoft.com/office/drawing/2014/main" id="{D931D371-80C3-6622-BA6F-5CFEC128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42" y="3994572"/>
            <a:ext cx="4074108" cy="22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Bent 14">
            <a:extLst>
              <a:ext uri="{FF2B5EF4-FFF2-40B4-BE49-F238E27FC236}">
                <a16:creationId xmlns:a16="http://schemas.microsoft.com/office/drawing/2014/main" id="{B58BA75F-47B8-499B-FF54-432124CAF7C6}"/>
              </a:ext>
            </a:extLst>
          </p:cNvPr>
          <p:cNvSpPr/>
          <p:nvPr/>
        </p:nvSpPr>
        <p:spPr>
          <a:xfrm rot="5400000">
            <a:off x="10095137" y="2039414"/>
            <a:ext cx="1713561" cy="1483359"/>
          </a:xfrm>
          <a:prstGeom prst="bentArrow">
            <a:avLst>
              <a:gd name="adj1" fmla="val 25000"/>
              <a:gd name="adj2" fmla="val 2628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D406DF-C5BC-934E-846C-FBF5AD3B5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99" y="1356313"/>
            <a:ext cx="2425331" cy="19363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C97950-0694-B8E5-17BA-EBA00C2866A1}"/>
              </a:ext>
            </a:extLst>
          </p:cNvPr>
          <p:cNvSpPr txBox="1"/>
          <p:nvPr/>
        </p:nvSpPr>
        <p:spPr>
          <a:xfrm>
            <a:off x="7720956" y="1990353"/>
            <a:ext cx="169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Shared purpose – The WHY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5F7384-FE2C-1228-EA5F-BAB21560268D}"/>
              </a:ext>
            </a:extLst>
          </p:cNvPr>
          <p:cNvSpPr txBox="1"/>
          <p:nvPr/>
        </p:nvSpPr>
        <p:spPr>
          <a:xfrm>
            <a:off x="5801361" y="5160190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Who, How, What?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402A2-EEC6-3F2F-43D4-DB00AFA4CA2B}"/>
              </a:ext>
            </a:extLst>
          </p:cNvPr>
          <p:cNvSpPr txBox="1"/>
          <p:nvPr/>
        </p:nvSpPr>
        <p:spPr>
          <a:xfrm>
            <a:off x="1396036" y="3671406"/>
            <a:ext cx="24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Collaboration Charter</a:t>
            </a:r>
          </a:p>
          <a:p>
            <a:endParaRPr lang="en-GB" dirty="0"/>
          </a:p>
        </p:txBody>
      </p:sp>
      <p:pic>
        <p:nvPicPr>
          <p:cNvPr id="1036" name="Picture 12" descr="A Guide to Collaboration: the what, why and how of collaborating ...">
            <a:extLst>
              <a:ext uri="{FF2B5EF4-FFF2-40B4-BE49-F238E27FC236}">
                <a16:creationId xmlns:a16="http://schemas.microsoft.com/office/drawing/2014/main" id="{50291D1A-2F3C-9681-DDFA-EC2A1F7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684818"/>
            <a:ext cx="4299156" cy="28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051B31F-1E5C-EFCF-9C92-190C1977B88D}"/>
              </a:ext>
            </a:extLst>
          </p:cNvPr>
          <p:cNvSpPr/>
          <p:nvPr/>
        </p:nvSpPr>
        <p:spPr>
          <a:xfrm rot="10800000">
            <a:off x="6323345" y="4643154"/>
            <a:ext cx="878661" cy="3984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66E144-74A7-9DBF-98B7-161A385B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18" y="4233675"/>
            <a:ext cx="722835" cy="7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8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ABA8-3D06-545F-B4D9-75F4B26A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Challenges and the Outcomes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54D72-A711-9C3D-90CE-E75F8BFB4FA8}"/>
              </a:ext>
            </a:extLst>
          </p:cNvPr>
          <p:cNvSpPr txBox="1"/>
          <p:nvPr/>
        </p:nvSpPr>
        <p:spPr>
          <a:xfrm>
            <a:off x="4373880" y="1564638"/>
            <a:ext cx="259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F331A-8F68-BF36-E1AD-1A7EA5BCB6FF}"/>
              </a:ext>
            </a:extLst>
          </p:cNvPr>
          <p:cNvSpPr txBox="1"/>
          <p:nvPr/>
        </p:nvSpPr>
        <p:spPr>
          <a:xfrm>
            <a:off x="8021320" y="1564638"/>
            <a:ext cx="2209800" cy="237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C631F-7A44-D787-80DA-F6BA54252EFA}"/>
              </a:ext>
            </a:extLst>
          </p:cNvPr>
          <p:cNvSpPr txBox="1"/>
          <p:nvPr/>
        </p:nvSpPr>
        <p:spPr>
          <a:xfrm>
            <a:off x="1807565" y="1564636"/>
            <a:ext cx="59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D783E-D9B4-7B96-EBF5-A464DEF4D552}"/>
              </a:ext>
            </a:extLst>
          </p:cNvPr>
          <p:cNvSpPr txBox="1"/>
          <p:nvPr/>
        </p:nvSpPr>
        <p:spPr>
          <a:xfrm>
            <a:off x="8261818" y="1563975"/>
            <a:ext cx="259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EAC0C5-0092-7571-7A55-32D9E1F8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6" y="2029524"/>
            <a:ext cx="2114245" cy="1449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4CD026-E741-1C5B-54BD-117728CF3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70" y="1850904"/>
            <a:ext cx="1866900" cy="1885950"/>
          </a:xfrm>
          <a:prstGeom prst="rect">
            <a:avLst/>
          </a:prstGeom>
        </p:spPr>
      </p:pic>
      <p:pic>
        <p:nvPicPr>
          <p:cNvPr id="2056" name="Picture 8" descr="Free Question Mark Images, Download Free Question Mark Images png ...">
            <a:extLst>
              <a:ext uri="{FF2B5EF4-FFF2-40B4-BE49-F238E27FC236}">
                <a16:creationId xmlns:a16="http://schemas.microsoft.com/office/drawing/2014/main" id="{BEED78F3-DBFD-1161-5EE2-F2A43C45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816" y="1933968"/>
            <a:ext cx="1365885" cy="17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1B0A33-C574-AAB0-4097-B23820FA68FE}"/>
              </a:ext>
            </a:extLst>
          </p:cNvPr>
          <p:cNvSpPr txBox="1"/>
          <p:nvPr/>
        </p:nvSpPr>
        <p:spPr>
          <a:xfrm>
            <a:off x="904240" y="3978735"/>
            <a:ext cx="280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Egos of leaders.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trust amongst leaders.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Overcome by their teams being driven by the “why” and holding their leaders to account!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88338-AE37-14B4-548C-A7F93A3F4030}"/>
              </a:ext>
            </a:extLst>
          </p:cNvPr>
          <p:cNvSpPr txBox="1"/>
          <p:nvPr/>
        </p:nvSpPr>
        <p:spPr>
          <a:xfrm>
            <a:off x="4267200" y="3978734"/>
            <a:ext cx="3281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level purpose and vision undermined by inability to identify and leverage each organisation’s strengths.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Individual’s fear of loss of role undermined roles and group norms.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697993-CCC5-A38F-6ACF-4E60664DB69A}"/>
              </a:ext>
            </a:extLst>
          </p:cNvPr>
          <p:cNvSpPr txBox="1"/>
          <p:nvPr/>
        </p:nvSpPr>
        <p:spPr>
          <a:xfrm>
            <a:off x="7818120" y="3943551"/>
            <a:ext cx="413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Competition underpinned by grant authority and process. – no expectation of a shared purpose/vision or stakeholder 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Competitive organisations and senior level egos.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an afterthought.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9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9DB6-CC97-316D-8504-CDDDE6FA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-10636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Lessons learnt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629C6-C81F-FFD7-5A8C-2EE922E44B1C}"/>
              </a:ext>
            </a:extLst>
          </p:cNvPr>
          <p:cNvSpPr txBox="1"/>
          <p:nvPr/>
        </p:nvSpPr>
        <p:spPr>
          <a:xfrm>
            <a:off x="1838960" y="1219200"/>
            <a:ext cx="80162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For collaboration to succeed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There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be a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shared purpose and vision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– an agreed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Recognise 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leverage the relative strengths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of each party - Look for and agree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“win/wins”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Internal and external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stakeholders must be engaged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and on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Leadership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must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“walk the walk”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not just “talk the talk”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Nothing will succeed without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There 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never room for egos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Make room for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and to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celebrate success</a:t>
            </a:r>
          </a:p>
        </p:txBody>
      </p:sp>
    </p:spTree>
    <p:extLst>
      <p:ext uri="{BB962C8B-B14F-4D97-AF65-F5344CB8AC3E}">
        <p14:creationId xmlns:p14="http://schemas.microsoft.com/office/powerpoint/2010/main" val="410067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D3CED2213734591F14A3097B51439" ma:contentTypeVersion="19" ma:contentTypeDescription="Create a new document." ma:contentTypeScope="" ma:versionID="63e7d29897547fb3ec4e47f25b801781">
  <xsd:schema xmlns:xsd="http://www.w3.org/2001/XMLSchema" xmlns:xs="http://www.w3.org/2001/XMLSchema" xmlns:p="http://schemas.microsoft.com/office/2006/metadata/properties" xmlns:ns2="e50f0395-3555-4f97-b8c0-ce14fe8f2377" xmlns:ns3="907d2526-5ef7-4852-ba13-ef2d9ddfaf1f" targetNamespace="http://schemas.microsoft.com/office/2006/metadata/properties" ma:root="true" ma:fieldsID="8bde63800c30c3c1789d77947e6253dd" ns2:_="" ns3:_="">
    <xsd:import namespace="e50f0395-3555-4f97-b8c0-ce14fe8f2377"/>
    <xsd:import namespace="907d2526-5ef7-4852-ba13-ef2d9ddfa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klp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f0395-3555-4f97-b8c0-ce14fe8f2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lpr" ma:index="20" nillable="true" ma:displayName="Person or Group" ma:list="UserInfo" ma:internalName="klp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0d488bc-f3d7-4c87-b121-834d4ddac6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2526-5ef7-4852-ba13-ef2d9ddfa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6b7d00a-d4da-44a8-ba5f-2ab769e9ff30}" ma:internalName="TaxCatchAll" ma:showField="CatchAllData" ma:web="907d2526-5ef7-4852-ba13-ef2d9ddfa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75687-A1C0-41A7-9448-7F59317B3323}"/>
</file>

<file path=customXml/itemProps2.xml><?xml version="1.0" encoding="utf-8"?>
<ds:datastoreItem xmlns:ds="http://schemas.openxmlformats.org/officeDocument/2006/customXml" ds:itemID="{5D05BDAA-9CA6-45D3-AC73-B0DE2025B9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Collaboration</vt:lpstr>
      <vt:lpstr>Context </vt:lpstr>
      <vt:lpstr>Why Collaborate?                  The Basic Foundations</vt:lpstr>
      <vt:lpstr>Establishing a shared purpose and vision</vt:lpstr>
      <vt:lpstr>The Challenges and the Outcomes</vt:lpstr>
      <vt:lpstr>Lessons learnt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Kerry Outlaw</dc:creator>
  <cp:lastModifiedBy>Kerry Outlaw</cp:lastModifiedBy>
  <cp:revision>1</cp:revision>
  <dcterms:created xsi:type="dcterms:W3CDTF">2024-09-22T12:54:24Z</dcterms:created>
  <dcterms:modified xsi:type="dcterms:W3CDTF">2024-09-24T20:44:55Z</dcterms:modified>
</cp:coreProperties>
</file>