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68" r:id="rId7"/>
    <p:sldId id="267" r:id="rId8"/>
    <p:sldId id="260" r:id="rId9"/>
    <p:sldId id="26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3E90D-2A87-41FA-A3FF-D3B474652309}" v="10" dt="2024-09-24T21:31:52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F3D57-D3B1-4B62-9963-A57548BC00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08B798-8040-4F4F-BC32-362110992D2C}">
      <dgm:prSet/>
      <dgm:spPr/>
      <dgm:t>
        <a:bodyPr/>
        <a:lstStyle/>
        <a:p>
          <a:r>
            <a:rPr lang="en-US"/>
            <a:t>East Surrey Domestic Abuse Services – Lead Provider &amp; covering Reigate &amp; Banstead, Tandridge and Mole Valley</a:t>
          </a:r>
        </a:p>
      </dgm:t>
    </dgm:pt>
    <dgm:pt modelId="{9EEA9B6E-4114-49B8-8CFC-2056803F6CB9}" type="parTrans" cxnId="{71C43CAD-F550-4AF1-A7D7-1189087FCCDF}">
      <dgm:prSet/>
      <dgm:spPr/>
      <dgm:t>
        <a:bodyPr/>
        <a:lstStyle/>
        <a:p>
          <a:endParaRPr lang="en-US"/>
        </a:p>
      </dgm:t>
    </dgm:pt>
    <dgm:pt modelId="{9C94E5D4-D413-4D91-954C-79ED07414BF2}" type="sibTrans" cxnId="{71C43CAD-F550-4AF1-A7D7-1189087FCCDF}">
      <dgm:prSet/>
      <dgm:spPr/>
      <dgm:t>
        <a:bodyPr/>
        <a:lstStyle/>
        <a:p>
          <a:endParaRPr lang="en-US"/>
        </a:p>
      </dgm:t>
    </dgm:pt>
    <dgm:pt modelId="{B26F112A-100F-46D7-BE45-01F24D1A8205}">
      <dgm:prSet/>
      <dgm:spPr/>
      <dgm:t>
        <a:bodyPr/>
        <a:lstStyle/>
        <a:p>
          <a:r>
            <a:rPr lang="en-US"/>
            <a:t>North Surrey Domestic Abuse Services – covering Epsom &amp; Ewell, Spelthorne and Elmbridge</a:t>
          </a:r>
        </a:p>
      </dgm:t>
    </dgm:pt>
    <dgm:pt modelId="{147461FC-81FD-4B7E-8CB0-D9A4F47D0D84}" type="parTrans" cxnId="{E796FCF0-BDCA-4D03-8213-FC45E2BC2E9E}">
      <dgm:prSet/>
      <dgm:spPr/>
      <dgm:t>
        <a:bodyPr/>
        <a:lstStyle/>
        <a:p>
          <a:endParaRPr lang="en-US"/>
        </a:p>
      </dgm:t>
    </dgm:pt>
    <dgm:pt modelId="{AF169A37-A0BB-4829-8BA1-A9D4B5035E70}" type="sibTrans" cxnId="{E796FCF0-BDCA-4D03-8213-FC45E2BC2E9E}">
      <dgm:prSet/>
      <dgm:spPr/>
      <dgm:t>
        <a:bodyPr/>
        <a:lstStyle/>
        <a:p>
          <a:endParaRPr lang="en-US"/>
        </a:p>
      </dgm:t>
    </dgm:pt>
    <dgm:pt modelId="{CB925FEA-49E3-4E33-B51C-100F8960CF88}">
      <dgm:prSet/>
      <dgm:spPr/>
      <dgm:t>
        <a:bodyPr/>
        <a:lstStyle/>
        <a:p>
          <a:r>
            <a:rPr lang="en-US"/>
            <a:t>South West Surrey Domestic Abuse Services – covering Guildford &amp; Waverley</a:t>
          </a:r>
        </a:p>
      </dgm:t>
    </dgm:pt>
    <dgm:pt modelId="{25644538-2645-49EA-9E81-6B89697175FA}" type="parTrans" cxnId="{08E5A07F-571A-4A5F-BBDD-628B0DDB68A3}">
      <dgm:prSet/>
      <dgm:spPr/>
      <dgm:t>
        <a:bodyPr/>
        <a:lstStyle/>
        <a:p>
          <a:endParaRPr lang="en-US"/>
        </a:p>
      </dgm:t>
    </dgm:pt>
    <dgm:pt modelId="{CF2505E2-896D-4B91-8836-6A852F4BA830}" type="sibTrans" cxnId="{08E5A07F-571A-4A5F-BBDD-628B0DDB68A3}">
      <dgm:prSet/>
      <dgm:spPr/>
      <dgm:t>
        <a:bodyPr/>
        <a:lstStyle/>
        <a:p>
          <a:endParaRPr lang="en-US"/>
        </a:p>
      </dgm:t>
    </dgm:pt>
    <dgm:pt modelId="{D7E9E8D3-9FE4-43EF-9F80-E008187CAFBF}">
      <dgm:prSet/>
      <dgm:spPr/>
      <dgm:t>
        <a:bodyPr/>
        <a:lstStyle/>
        <a:p>
          <a:r>
            <a:rPr lang="en-US"/>
            <a:t>Your Sanctuary – covering Woking, Runnymede and Surrey Heath</a:t>
          </a:r>
        </a:p>
      </dgm:t>
    </dgm:pt>
    <dgm:pt modelId="{971A3708-B848-4202-A585-BD711B666FB8}" type="parTrans" cxnId="{68527BEE-4799-4C51-918B-11F299980881}">
      <dgm:prSet/>
      <dgm:spPr/>
      <dgm:t>
        <a:bodyPr/>
        <a:lstStyle/>
        <a:p>
          <a:endParaRPr lang="en-US"/>
        </a:p>
      </dgm:t>
    </dgm:pt>
    <dgm:pt modelId="{65971481-64C4-441F-9332-7DAAF0849748}" type="sibTrans" cxnId="{68527BEE-4799-4C51-918B-11F299980881}">
      <dgm:prSet/>
      <dgm:spPr/>
      <dgm:t>
        <a:bodyPr/>
        <a:lstStyle/>
        <a:p>
          <a:endParaRPr lang="en-US"/>
        </a:p>
      </dgm:t>
    </dgm:pt>
    <dgm:pt modelId="{F3FE0260-8EE3-4786-8A38-654E8B3EC753}" type="pres">
      <dgm:prSet presAssocID="{6D6F3D57-D3B1-4B62-9963-A57548BC0036}" presName="vert0" presStyleCnt="0">
        <dgm:presLayoutVars>
          <dgm:dir/>
          <dgm:animOne val="branch"/>
          <dgm:animLvl val="lvl"/>
        </dgm:presLayoutVars>
      </dgm:prSet>
      <dgm:spPr/>
    </dgm:pt>
    <dgm:pt modelId="{8E5FA298-ED2D-4DFA-A567-A0C60205F4A9}" type="pres">
      <dgm:prSet presAssocID="{0608B798-8040-4F4F-BC32-362110992D2C}" presName="thickLine" presStyleLbl="alignNode1" presStyleIdx="0" presStyleCnt="4"/>
      <dgm:spPr/>
    </dgm:pt>
    <dgm:pt modelId="{9F0EBBB6-325C-442B-BC7E-A6844D14DDE9}" type="pres">
      <dgm:prSet presAssocID="{0608B798-8040-4F4F-BC32-362110992D2C}" presName="horz1" presStyleCnt="0"/>
      <dgm:spPr/>
    </dgm:pt>
    <dgm:pt modelId="{5F5A5DE0-F0A9-423F-952B-7EFD6447BF0E}" type="pres">
      <dgm:prSet presAssocID="{0608B798-8040-4F4F-BC32-362110992D2C}" presName="tx1" presStyleLbl="revTx" presStyleIdx="0" presStyleCnt="4"/>
      <dgm:spPr/>
    </dgm:pt>
    <dgm:pt modelId="{666D5EA8-472E-4BFC-B57F-F18C137D4EE6}" type="pres">
      <dgm:prSet presAssocID="{0608B798-8040-4F4F-BC32-362110992D2C}" presName="vert1" presStyleCnt="0"/>
      <dgm:spPr/>
    </dgm:pt>
    <dgm:pt modelId="{BE6FF0EA-1F9D-4DED-A3E9-0AE146BED1CF}" type="pres">
      <dgm:prSet presAssocID="{B26F112A-100F-46D7-BE45-01F24D1A8205}" presName="thickLine" presStyleLbl="alignNode1" presStyleIdx="1" presStyleCnt="4"/>
      <dgm:spPr/>
    </dgm:pt>
    <dgm:pt modelId="{FC9F0422-2A9B-46CA-95F2-704E86E4E399}" type="pres">
      <dgm:prSet presAssocID="{B26F112A-100F-46D7-BE45-01F24D1A8205}" presName="horz1" presStyleCnt="0"/>
      <dgm:spPr/>
    </dgm:pt>
    <dgm:pt modelId="{DA71F559-7FE2-4401-A6A0-C109DC54F500}" type="pres">
      <dgm:prSet presAssocID="{B26F112A-100F-46D7-BE45-01F24D1A8205}" presName="tx1" presStyleLbl="revTx" presStyleIdx="1" presStyleCnt="4"/>
      <dgm:spPr/>
    </dgm:pt>
    <dgm:pt modelId="{15A3E0B4-88D1-4444-8A4D-AE87B131A7C1}" type="pres">
      <dgm:prSet presAssocID="{B26F112A-100F-46D7-BE45-01F24D1A8205}" presName="vert1" presStyleCnt="0"/>
      <dgm:spPr/>
    </dgm:pt>
    <dgm:pt modelId="{45D31567-85A6-4BD8-9CC6-BB812DCC28CE}" type="pres">
      <dgm:prSet presAssocID="{CB925FEA-49E3-4E33-B51C-100F8960CF88}" presName="thickLine" presStyleLbl="alignNode1" presStyleIdx="2" presStyleCnt="4"/>
      <dgm:spPr/>
    </dgm:pt>
    <dgm:pt modelId="{01F45BD9-6E67-4F1B-B677-B9505611F8A4}" type="pres">
      <dgm:prSet presAssocID="{CB925FEA-49E3-4E33-B51C-100F8960CF88}" presName="horz1" presStyleCnt="0"/>
      <dgm:spPr/>
    </dgm:pt>
    <dgm:pt modelId="{76DDE10A-8C91-4EED-827D-E22B618064E7}" type="pres">
      <dgm:prSet presAssocID="{CB925FEA-49E3-4E33-B51C-100F8960CF88}" presName="tx1" presStyleLbl="revTx" presStyleIdx="2" presStyleCnt="4"/>
      <dgm:spPr/>
    </dgm:pt>
    <dgm:pt modelId="{8277D8AF-8B60-407E-B2D2-C31F23019C9D}" type="pres">
      <dgm:prSet presAssocID="{CB925FEA-49E3-4E33-B51C-100F8960CF88}" presName="vert1" presStyleCnt="0"/>
      <dgm:spPr/>
    </dgm:pt>
    <dgm:pt modelId="{4A3D32A5-093E-4BEF-848A-510007C72593}" type="pres">
      <dgm:prSet presAssocID="{D7E9E8D3-9FE4-43EF-9F80-E008187CAFBF}" presName="thickLine" presStyleLbl="alignNode1" presStyleIdx="3" presStyleCnt="4"/>
      <dgm:spPr/>
    </dgm:pt>
    <dgm:pt modelId="{AE246963-1580-472D-A809-6AD970FC969F}" type="pres">
      <dgm:prSet presAssocID="{D7E9E8D3-9FE4-43EF-9F80-E008187CAFBF}" presName="horz1" presStyleCnt="0"/>
      <dgm:spPr/>
    </dgm:pt>
    <dgm:pt modelId="{190E73B1-0CDD-4CA0-828A-7185A77B2E9C}" type="pres">
      <dgm:prSet presAssocID="{D7E9E8D3-9FE4-43EF-9F80-E008187CAFBF}" presName="tx1" presStyleLbl="revTx" presStyleIdx="3" presStyleCnt="4"/>
      <dgm:spPr/>
    </dgm:pt>
    <dgm:pt modelId="{51201DFD-8421-4DE6-A89D-AF5E0D05BB4D}" type="pres">
      <dgm:prSet presAssocID="{D7E9E8D3-9FE4-43EF-9F80-E008187CAFBF}" presName="vert1" presStyleCnt="0"/>
      <dgm:spPr/>
    </dgm:pt>
  </dgm:ptLst>
  <dgm:cxnLst>
    <dgm:cxn modelId="{BB699C07-2246-4C6B-88BA-14166B965918}" type="presOf" srcId="{B26F112A-100F-46D7-BE45-01F24D1A8205}" destId="{DA71F559-7FE2-4401-A6A0-C109DC54F500}" srcOrd="0" destOrd="0" presId="urn:microsoft.com/office/officeart/2008/layout/LinedList"/>
    <dgm:cxn modelId="{2FA07C3D-5253-4990-805D-411BAA7E8468}" type="presOf" srcId="{CB925FEA-49E3-4E33-B51C-100F8960CF88}" destId="{76DDE10A-8C91-4EED-827D-E22B618064E7}" srcOrd="0" destOrd="0" presId="urn:microsoft.com/office/officeart/2008/layout/LinedList"/>
    <dgm:cxn modelId="{F5DEB36D-0A83-41D8-97F9-5B6367B01DA0}" type="presOf" srcId="{0608B798-8040-4F4F-BC32-362110992D2C}" destId="{5F5A5DE0-F0A9-423F-952B-7EFD6447BF0E}" srcOrd="0" destOrd="0" presId="urn:microsoft.com/office/officeart/2008/layout/LinedList"/>
    <dgm:cxn modelId="{F78DE54E-BE9D-465D-8F4D-7B3381816FC8}" type="presOf" srcId="{6D6F3D57-D3B1-4B62-9963-A57548BC0036}" destId="{F3FE0260-8EE3-4786-8A38-654E8B3EC753}" srcOrd="0" destOrd="0" presId="urn:microsoft.com/office/officeart/2008/layout/LinedList"/>
    <dgm:cxn modelId="{08E5A07F-571A-4A5F-BBDD-628B0DDB68A3}" srcId="{6D6F3D57-D3B1-4B62-9963-A57548BC0036}" destId="{CB925FEA-49E3-4E33-B51C-100F8960CF88}" srcOrd="2" destOrd="0" parTransId="{25644538-2645-49EA-9E81-6B89697175FA}" sibTransId="{CF2505E2-896D-4B91-8836-6A852F4BA830}"/>
    <dgm:cxn modelId="{389C07A9-9767-4704-8E14-672B16736CED}" type="presOf" srcId="{D7E9E8D3-9FE4-43EF-9F80-E008187CAFBF}" destId="{190E73B1-0CDD-4CA0-828A-7185A77B2E9C}" srcOrd="0" destOrd="0" presId="urn:microsoft.com/office/officeart/2008/layout/LinedList"/>
    <dgm:cxn modelId="{71C43CAD-F550-4AF1-A7D7-1189087FCCDF}" srcId="{6D6F3D57-D3B1-4B62-9963-A57548BC0036}" destId="{0608B798-8040-4F4F-BC32-362110992D2C}" srcOrd="0" destOrd="0" parTransId="{9EEA9B6E-4114-49B8-8CFC-2056803F6CB9}" sibTransId="{9C94E5D4-D413-4D91-954C-79ED07414BF2}"/>
    <dgm:cxn modelId="{68527BEE-4799-4C51-918B-11F299980881}" srcId="{6D6F3D57-D3B1-4B62-9963-A57548BC0036}" destId="{D7E9E8D3-9FE4-43EF-9F80-E008187CAFBF}" srcOrd="3" destOrd="0" parTransId="{971A3708-B848-4202-A585-BD711B666FB8}" sibTransId="{65971481-64C4-441F-9332-7DAAF0849748}"/>
    <dgm:cxn modelId="{E796FCF0-BDCA-4D03-8213-FC45E2BC2E9E}" srcId="{6D6F3D57-D3B1-4B62-9963-A57548BC0036}" destId="{B26F112A-100F-46D7-BE45-01F24D1A8205}" srcOrd="1" destOrd="0" parTransId="{147461FC-81FD-4B7E-8CB0-D9A4F47D0D84}" sibTransId="{AF169A37-A0BB-4829-8BA1-A9D4B5035E70}"/>
    <dgm:cxn modelId="{7E34261D-FCAE-46E1-AA97-D207F4277050}" type="presParOf" srcId="{F3FE0260-8EE3-4786-8A38-654E8B3EC753}" destId="{8E5FA298-ED2D-4DFA-A567-A0C60205F4A9}" srcOrd="0" destOrd="0" presId="urn:microsoft.com/office/officeart/2008/layout/LinedList"/>
    <dgm:cxn modelId="{6B2CE14C-3475-4F99-AF08-72A3134C3DE1}" type="presParOf" srcId="{F3FE0260-8EE3-4786-8A38-654E8B3EC753}" destId="{9F0EBBB6-325C-442B-BC7E-A6844D14DDE9}" srcOrd="1" destOrd="0" presId="urn:microsoft.com/office/officeart/2008/layout/LinedList"/>
    <dgm:cxn modelId="{6220CD39-A631-46DF-8E44-8802E1B57C96}" type="presParOf" srcId="{9F0EBBB6-325C-442B-BC7E-A6844D14DDE9}" destId="{5F5A5DE0-F0A9-423F-952B-7EFD6447BF0E}" srcOrd="0" destOrd="0" presId="urn:microsoft.com/office/officeart/2008/layout/LinedList"/>
    <dgm:cxn modelId="{DB3B0257-411D-41A0-B407-43E2C45920F7}" type="presParOf" srcId="{9F0EBBB6-325C-442B-BC7E-A6844D14DDE9}" destId="{666D5EA8-472E-4BFC-B57F-F18C137D4EE6}" srcOrd="1" destOrd="0" presId="urn:microsoft.com/office/officeart/2008/layout/LinedList"/>
    <dgm:cxn modelId="{0AD830DD-6B52-4764-8EBC-95EFD2D92AA3}" type="presParOf" srcId="{F3FE0260-8EE3-4786-8A38-654E8B3EC753}" destId="{BE6FF0EA-1F9D-4DED-A3E9-0AE146BED1CF}" srcOrd="2" destOrd="0" presId="urn:microsoft.com/office/officeart/2008/layout/LinedList"/>
    <dgm:cxn modelId="{2D7932AC-4BE1-459F-9777-D080AE71288A}" type="presParOf" srcId="{F3FE0260-8EE3-4786-8A38-654E8B3EC753}" destId="{FC9F0422-2A9B-46CA-95F2-704E86E4E399}" srcOrd="3" destOrd="0" presId="urn:microsoft.com/office/officeart/2008/layout/LinedList"/>
    <dgm:cxn modelId="{15CEEE8A-304A-4985-9552-5EE88B111011}" type="presParOf" srcId="{FC9F0422-2A9B-46CA-95F2-704E86E4E399}" destId="{DA71F559-7FE2-4401-A6A0-C109DC54F500}" srcOrd="0" destOrd="0" presId="urn:microsoft.com/office/officeart/2008/layout/LinedList"/>
    <dgm:cxn modelId="{EE483B4C-5E67-4002-B276-6F02B21BA89F}" type="presParOf" srcId="{FC9F0422-2A9B-46CA-95F2-704E86E4E399}" destId="{15A3E0B4-88D1-4444-8A4D-AE87B131A7C1}" srcOrd="1" destOrd="0" presId="urn:microsoft.com/office/officeart/2008/layout/LinedList"/>
    <dgm:cxn modelId="{6FE909BD-8966-4A32-981E-FBA496C7366E}" type="presParOf" srcId="{F3FE0260-8EE3-4786-8A38-654E8B3EC753}" destId="{45D31567-85A6-4BD8-9CC6-BB812DCC28CE}" srcOrd="4" destOrd="0" presId="urn:microsoft.com/office/officeart/2008/layout/LinedList"/>
    <dgm:cxn modelId="{1440B51D-B928-4C0E-A6F6-D5709BA3B2C2}" type="presParOf" srcId="{F3FE0260-8EE3-4786-8A38-654E8B3EC753}" destId="{01F45BD9-6E67-4F1B-B677-B9505611F8A4}" srcOrd="5" destOrd="0" presId="urn:microsoft.com/office/officeart/2008/layout/LinedList"/>
    <dgm:cxn modelId="{A2C5CB0E-C9BE-4BAD-8B3F-E9BEBAAAB8C9}" type="presParOf" srcId="{01F45BD9-6E67-4F1B-B677-B9505611F8A4}" destId="{76DDE10A-8C91-4EED-827D-E22B618064E7}" srcOrd="0" destOrd="0" presId="urn:microsoft.com/office/officeart/2008/layout/LinedList"/>
    <dgm:cxn modelId="{5DF465AB-9435-4421-8DBB-2595EBFDB0E8}" type="presParOf" srcId="{01F45BD9-6E67-4F1B-B677-B9505611F8A4}" destId="{8277D8AF-8B60-407E-B2D2-C31F23019C9D}" srcOrd="1" destOrd="0" presId="urn:microsoft.com/office/officeart/2008/layout/LinedList"/>
    <dgm:cxn modelId="{B25835C7-3938-46C1-AC80-717EF27AAA2F}" type="presParOf" srcId="{F3FE0260-8EE3-4786-8A38-654E8B3EC753}" destId="{4A3D32A5-093E-4BEF-848A-510007C72593}" srcOrd="6" destOrd="0" presId="urn:microsoft.com/office/officeart/2008/layout/LinedList"/>
    <dgm:cxn modelId="{E6808E2F-4037-491A-8823-9B8736DE04B4}" type="presParOf" srcId="{F3FE0260-8EE3-4786-8A38-654E8B3EC753}" destId="{AE246963-1580-472D-A809-6AD970FC969F}" srcOrd="7" destOrd="0" presId="urn:microsoft.com/office/officeart/2008/layout/LinedList"/>
    <dgm:cxn modelId="{E4BF1D0C-EDC4-4D49-9833-D395F17F162E}" type="presParOf" srcId="{AE246963-1580-472D-A809-6AD970FC969F}" destId="{190E73B1-0CDD-4CA0-828A-7185A77B2E9C}" srcOrd="0" destOrd="0" presId="urn:microsoft.com/office/officeart/2008/layout/LinedList"/>
    <dgm:cxn modelId="{C9A3DFC1-535F-43BE-AC38-A852F3A64220}" type="presParOf" srcId="{AE246963-1580-472D-A809-6AD970FC969F}" destId="{51201DFD-8421-4DE6-A89D-AF5E0D05BB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8AC62-3BE8-42B0-8834-92C42C5C713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BD49CC-E629-46B4-B415-22988854A1D2}">
      <dgm:prSet/>
      <dgm:spPr/>
      <dgm:t>
        <a:bodyPr/>
        <a:lstStyle/>
        <a:p>
          <a:r>
            <a:rPr lang="en-GB"/>
            <a:t>Commissioning</a:t>
          </a:r>
          <a:endParaRPr lang="en-US"/>
        </a:p>
      </dgm:t>
    </dgm:pt>
    <dgm:pt modelId="{389D824A-F2F9-4596-8C21-89F35BE24C3F}" type="parTrans" cxnId="{C561A643-2294-4FA2-84B8-2F18A9BD3739}">
      <dgm:prSet/>
      <dgm:spPr/>
      <dgm:t>
        <a:bodyPr/>
        <a:lstStyle/>
        <a:p>
          <a:endParaRPr lang="en-US"/>
        </a:p>
      </dgm:t>
    </dgm:pt>
    <dgm:pt modelId="{6EFA24F2-A642-4C99-86D6-475E183EB6A1}" type="sibTrans" cxnId="{C561A643-2294-4FA2-84B8-2F18A9BD3739}">
      <dgm:prSet/>
      <dgm:spPr/>
      <dgm:t>
        <a:bodyPr/>
        <a:lstStyle/>
        <a:p>
          <a:endParaRPr lang="en-US"/>
        </a:p>
      </dgm:t>
    </dgm:pt>
    <dgm:pt modelId="{7A225EEA-61D1-4952-89D1-D361719D1474}">
      <dgm:prSet/>
      <dgm:spPr/>
      <dgm:t>
        <a:bodyPr/>
        <a:lstStyle/>
        <a:p>
          <a:r>
            <a:rPr lang="en-GB"/>
            <a:t>Election of Police &amp; Crime Commissioners</a:t>
          </a:r>
          <a:endParaRPr lang="en-US"/>
        </a:p>
      </dgm:t>
    </dgm:pt>
    <dgm:pt modelId="{247EF15A-0AD8-4FF9-B896-1162ED2695BA}" type="parTrans" cxnId="{F63DF052-E1CA-4491-8D7E-D28EB013A5B3}">
      <dgm:prSet/>
      <dgm:spPr/>
      <dgm:t>
        <a:bodyPr/>
        <a:lstStyle/>
        <a:p>
          <a:endParaRPr lang="en-US"/>
        </a:p>
      </dgm:t>
    </dgm:pt>
    <dgm:pt modelId="{4A2F2A72-51D4-4364-9938-4AD973D89FEB}" type="sibTrans" cxnId="{F63DF052-E1CA-4491-8D7E-D28EB013A5B3}">
      <dgm:prSet/>
      <dgm:spPr/>
      <dgm:t>
        <a:bodyPr/>
        <a:lstStyle/>
        <a:p>
          <a:endParaRPr lang="en-US"/>
        </a:p>
      </dgm:t>
    </dgm:pt>
    <dgm:pt modelId="{4D68A857-C956-4059-9B77-AF3326AB089E}">
      <dgm:prSet/>
      <dgm:spPr/>
      <dgm:t>
        <a:bodyPr/>
        <a:lstStyle/>
        <a:p>
          <a:r>
            <a:rPr lang="en-GB"/>
            <a:t>Recognition that our voices mattered more together</a:t>
          </a:r>
          <a:endParaRPr lang="en-US"/>
        </a:p>
      </dgm:t>
    </dgm:pt>
    <dgm:pt modelId="{CBFAC74D-834C-482A-833A-FC26EE3C131B}" type="parTrans" cxnId="{E5D0DE84-4925-4BCB-B9C7-A36C8FE5EA27}">
      <dgm:prSet/>
      <dgm:spPr/>
      <dgm:t>
        <a:bodyPr/>
        <a:lstStyle/>
        <a:p>
          <a:endParaRPr lang="en-US"/>
        </a:p>
      </dgm:t>
    </dgm:pt>
    <dgm:pt modelId="{D6C45E51-B77D-4801-A2AB-8E1E075328A6}" type="sibTrans" cxnId="{E5D0DE84-4925-4BCB-B9C7-A36C8FE5EA27}">
      <dgm:prSet/>
      <dgm:spPr/>
      <dgm:t>
        <a:bodyPr/>
        <a:lstStyle/>
        <a:p>
          <a:endParaRPr lang="en-US"/>
        </a:p>
      </dgm:t>
    </dgm:pt>
    <dgm:pt modelId="{09E0B5EB-1205-4600-B2E6-CEECCDC7D104}">
      <dgm:prSet/>
      <dgm:spPr/>
      <dgm:t>
        <a:bodyPr/>
        <a:lstStyle/>
        <a:p>
          <a:r>
            <a:rPr lang="en-GB"/>
            <a:t>Time to reflect</a:t>
          </a:r>
          <a:endParaRPr lang="en-US"/>
        </a:p>
      </dgm:t>
    </dgm:pt>
    <dgm:pt modelId="{6AD8566B-5DE1-4660-9B68-CA4C3C098419}" type="parTrans" cxnId="{9758C8BF-E3F5-4C23-A103-F6279D3107E1}">
      <dgm:prSet/>
      <dgm:spPr/>
      <dgm:t>
        <a:bodyPr/>
        <a:lstStyle/>
        <a:p>
          <a:endParaRPr lang="en-US"/>
        </a:p>
      </dgm:t>
    </dgm:pt>
    <dgm:pt modelId="{0840DDDB-3F00-482C-91DB-F5D2074AA147}" type="sibTrans" cxnId="{9758C8BF-E3F5-4C23-A103-F6279D3107E1}">
      <dgm:prSet/>
      <dgm:spPr/>
      <dgm:t>
        <a:bodyPr/>
        <a:lstStyle/>
        <a:p>
          <a:endParaRPr lang="en-US"/>
        </a:p>
      </dgm:t>
    </dgm:pt>
    <dgm:pt modelId="{89968D46-E9C8-495E-A977-1140D746CDED}" type="pres">
      <dgm:prSet presAssocID="{4CF8AC62-3BE8-42B0-8834-92C42C5C7134}" presName="vert0" presStyleCnt="0">
        <dgm:presLayoutVars>
          <dgm:dir/>
          <dgm:animOne val="branch"/>
          <dgm:animLvl val="lvl"/>
        </dgm:presLayoutVars>
      </dgm:prSet>
      <dgm:spPr/>
    </dgm:pt>
    <dgm:pt modelId="{ACE5B507-CF73-47A1-BAF3-1DEB4615C64A}" type="pres">
      <dgm:prSet presAssocID="{EABD49CC-E629-46B4-B415-22988854A1D2}" presName="thickLine" presStyleLbl="alignNode1" presStyleIdx="0" presStyleCnt="4"/>
      <dgm:spPr/>
    </dgm:pt>
    <dgm:pt modelId="{E4E1426A-AD9E-40CB-82B0-082C8D169BCF}" type="pres">
      <dgm:prSet presAssocID="{EABD49CC-E629-46B4-B415-22988854A1D2}" presName="horz1" presStyleCnt="0"/>
      <dgm:spPr/>
    </dgm:pt>
    <dgm:pt modelId="{ADF91702-D8C8-4FC8-B100-50AF1F2E7F29}" type="pres">
      <dgm:prSet presAssocID="{EABD49CC-E629-46B4-B415-22988854A1D2}" presName="tx1" presStyleLbl="revTx" presStyleIdx="0" presStyleCnt="4"/>
      <dgm:spPr/>
    </dgm:pt>
    <dgm:pt modelId="{EB3E7960-194B-4A31-9492-3968D3251D4F}" type="pres">
      <dgm:prSet presAssocID="{EABD49CC-E629-46B4-B415-22988854A1D2}" presName="vert1" presStyleCnt="0"/>
      <dgm:spPr/>
    </dgm:pt>
    <dgm:pt modelId="{CDA7E9BE-90C6-4B86-A5DF-29A0E685E880}" type="pres">
      <dgm:prSet presAssocID="{7A225EEA-61D1-4952-89D1-D361719D1474}" presName="thickLine" presStyleLbl="alignNode1" presStyleIdx="1" presStyleCnt="4"/>
      <dgm:spPr/>
    </dgm:pt>
    <dgm:pt modelId="{5FB21187-E3C5-404D-9E2C-08125506ADF5}" type="pres">
      <dgm:prSet presAssocID="{7A225EEA-61D1-4952-89D1-D361719D1474}" presName="horz1" presStyleCnt="0"/>
      <dgm:spPr/>
    </dgm:pt>
    <dgm:pt modelId="{9DA87877-DDB4-41DE-996B-87BF324C53F8}" type="pres">
      <dgm:prSet presAssocID="{7A225EEA-61D1-4952-89D1-D361719D1474}" presName="tx1" presStyleLbl="revTx" presStyleIdx="1" presStyleCnt="4"/>
      <dgm:spPr/>
    </dgm:pt>
    <dgm:pt modelId="{FF2230FA-A31A-4F47-8E7E-D88EE3B4DA2A}" type="pres">
      <dgm:prSet presAssocID="{7A225EEA-61D1-4952-89D1-D361719D1474}" presName="vert1" presStyleCnt="0"/>
      <dgm:spPr/>
    </dgm:pt>
    <dgm:pt modelId="{A5010263-0C02-413A-803C-6AFE123C2EAE}" type="pres">
      <dgm:prSet presAssocID="{4D68A857-C956-4059-9B77-AF3326AB089E}" presName="thickLine" presStyleLbl="alignNode1" presStyleIdx="2" presStyleCnt="4"/>
      <dgm:spPr/>
    </dgm:pt>
    <dgm:pt modelId="{6D018918-30A1-40D1-A35B-B3991FA762EB}" type="pres">
      <dgm:prSet presAssocID="{4D68A857-C956-4059-9B77-AF3326AB089E}" presName="horz1" presStyleCnt="0"/>
      <dgm:spPr/>
    </dgm:pt>
    <dgm:pt modelId="{F3F97F92-8866-46D4-90A5-6CAC747BE454}" type="pres">
      <dgm:prSet presAssocID="{4D68A857-C956-4059-9B77-AF3326AB089E}" presName="tx1" presStyleLbl="revTx" presStyleIdx="2" presStyleCnt="4"/>
      <dgm:spPr/>
    </dgm:pt>
    <dgm:pt modelId="{9872D3ED-3A0B-4267-A587-6FB04C6E5EC2}" type="pres">
      <dgm:prSet presAssocID="{4D68A857-C956-4059-9B77-AF3326AB089E}" presName="vert1" presStyleCnt="0"/>
      <dgm:spPr/>
    </dgm:pt>
    <dgm:pt modelId="{ACB16270-B25F-40D3-8BC3-4124866AADDC}" type="pres">
      <dgm:prSet presAssocID="{09E0B5EB-1205-4600-B2E6-CEECCDC7D104}" presName="thickLine" presStyleLbl="alignNode1" presStyleIdx="3" presStyleCnt="4"/>
      <dgm:spPr/>
    </dgm:pt>
    <dgm:pt modelId="{7D972F17-1B24-455D-B8E3-D0B39B42A8B2}" type="pres">
      <dgm:prSet presAssocID="{09E0B5EB-1205-4600-B2E6-CEECCDC7D104}" presName="horz1" presStyleCnt="0"/>
      <dgm:spPr/>
    </dgm:pt>
    <dgm:pt modelId="{AD84866C-DC79-4BD9-B95B-03525EBA55FB}" type="pres">
      <dgm:prSet presAssocID="{09E0B5EB-1205-4600-B2E6-CEECCDC7D104}" presName="tx1" presStyleLbl="revTx" presStyleIdx="3" presStyleCnt="4"/>
      <dgm:spPr/>
    </dgm:pt>
    <dgm:pt modelId="{ADD794A2-3455-4678-B34D-E3EE75C8FBB9}" type="pres">
      <dgm:prSet presAssocID="{09E0B5EB-1205-4600-B2E6-CEECCDC7D104}" presName="vert1" presStyleCnt="0"/>
      <dgm:spPr/>
    </dgm:pt>
  </dgm:ptLst>
  <dgm:cxnLst>
    <dgm:cxn modelId="{F0122C0A-3816-4549-B859-5034BAC3D4C1}" type="presOf" srcId="{09E0B5EB-1205-4600-B2E6-CEECCDC7D104}" destId="{AD84866C-DC79-4BD9-B95B-03525EBA55FB}" srcOrd="0" destOrd="0" presId="urn:microsoft.com/office/officeart/2008/layout/LinedList"/>
    <dgm:cxn modelId="{D05B071F-7359-4DA2-83EF-4C490470C319}" type="presOf" srcId="{4CF8AC62-3BE8-42B0-8834-92C42C5C7134}" destId="{89968D46-E9C8-495E-A977-1140D746CDED}" srcOrd="0" destOrd="0" presId="urn:microsoft.com/office/officeart/2008/layout/LinedList"/>
    <dgm:cxn modelId="{E457802F-F684-442D-B3DF-C45693AB5759}" type="presOf" srcId="{4D68A857-C956-4059-9B77-AF3326AB089E}" destId="{F3F97F92-8866-46D4-90A5-6CAC747BE454}" srcOrd="0" destOrd="0" presId="urn:microsoft.com/office/officeart/2008/layout/LinedList"/>
    <dgm:cxn modelId="{C561A643-2294-4FA2-84B8-2F18A9BD3739}" srcId="{4CF8AC62-3BE8-42B0-8834-92C42C5C7134}" destId="{EABD49CC-E629-46B4-B415-22988854A1D2}" srcOrd="0" destOrd="0" parTransId="{389D824A-F2F9-4596-8C21-89F35BE24C3F}" sibTransId="{6EFA24F2-A642-4C99-86D6-475E183EB6A1}"/>
    <dgm:cxn modelId="{F63DF052-E1CA-4491-8D7E-D28EB013A5B3}" srcId="{4CF8AC62-3BE8-42B0-8834-92C42C5C7134}" destId="{7A225EEA-61D1-4952-89D1-D361719D1474}" srcOrd="1" destOrd="0" parTransId="{247EF15A-0AD8-4FF9-B896-1162ED2695BA}" sibTransId="{4A2F2A72-51D4-4364-9938-4AD973D89FEB}"/>
    <dgm:cxn modelId="{F0FF537D-2025-426A-A022-904B6C70EB69}" type="presOf" srcId="{EABD49CC-E629-46B4-B415-22988854A1D2}" destId="{ADF91702-D8C8-4FC8-B100-50AF1F2E7F29}" srcOrd="0" destOrd="0" presId="urn:microsoft.com/office/officeart/2008/layout/LinedList"/>
    <dgm:cxn modelId="{E5D0DE84-4925-4BCB-B9C7-A36C8FE5EA27}" srcId="{4CF8AC62-3BE8-42B0-8834-92C42C5C7134}" destId="{4D68A857-C956-4059-9B77-AF3326AB089E}" srcOrd="2" destOrd="0" parTransId="{CBFAC74D-834C-482A-833A-FC26EE3C131B}" sibTransId="{D6C45E51-B77D-4801-A2AB-8E1E075328A6}"/>
    <dgm:cxn modelId="{9758C8BF-E3F5-4C23-A103-F6279D3107E1}" srcId="{4CF8AC62-3BE8-42B0-8834-92C42C5C7134}" destId="{09E0B5EB-1205-4600-B2E6-CEECCDC7D104}" srcOrd="3" destOrd="0" parTransId="{6AD8566B-5DE1-4660-9B68-CA4C3C098419}" sibTransId="{0840DDDB-3F00-482C-91DB-F5D2074AA147}"/>
    <dgm:cxn modelId="{84CA35CB-FF08-4B38-B391-D49D537B2630}" type="presOf" srcId="{7A225EEA-61D1-4952-89D1-D361719D1474}" destId="{9DA87877-DDB4-41DE-996B-87BF324C53F8}" srcOrd="0" destOrd="0" presId="urn:microsoft.com/office/officeart/2008/layout/LinedList"/>
    <dgm:cxn modelId="{59783659-B289-450A-B73B-AB5AB267E838}" type="presParOf" srcId="{89968D46-E9C8-495E-A977-1140D746CDED}" destId="{ACE5B507-CF73-47A1-BAF3-1DEB4615C64A}" srcOrd="0" destOrd="0" presId="urn:microsoft.com/office/officeart/2008/layout/LinedList"/>
    <dgm:cxn modelId="{303BBDF3-A4B3-4ABE-A848-6AFB3DD7F984}" type="presParOf" srcId="{89968D46-E9C8-495E-A977-1140D746CDED}" destId="{E4E1426A-AD9E-40CB-82B0-082C8D169BCF}" srcOrd="1" destOrd="0" presId="urn:microsoft.com/office/officeart/2008/layout/LinedList"/>
    <dgm:cxn modelId="{45171D26-2CC1-4FFE-9F8A-9AEE91E8767D}" type="presParOf" srcId="{E4E1426A-AD9E-40CB-82B0-082C8D169BCF}" destId="{ADF91702-D8C8-4FC8-B100-50AF1F2E7F29}" srcOrd="0" destOrd="0" presId="urn:microsoft.com/office/officeart/2008/layout/LinedList"/>
    <dgm:cxn modelId="{3C8963AA-D7E8-418B-AB15-70B64B8F5D7B}" type="presParOf" srcId="{E4E1426A-AD9E-40CB-82B0-082C8D169BCF}" destId="{EB3E7960-194B-4A31-9492-3968D3251D4F}" srcOrd="1" destOrd="0" presId="urn:microsoft.com/office/officeart/2008/layout/LinedList"/>
    <dgm:cxn modelId="{885C6964-244C-49FB-A385-643141CFE260}" type="presParOf" srcId="{89968D46-E9C8-495E-A977-1140D746CDED}" destId="{CDA7E9BE-90C6-4B86-A5DF-29A0E685E880}" srcOrd="2" destOrd="0" presId="urn:microsoft.com/office/officeart/2008/layout/LinedList"/>
    <dgm:cxn modelId="{D59D8DD1-5A8D-44C6-9171-6BE0FA644EA3}" type="presParOf" srcId="{89968D46-E9C8-495E-A977-1140D746CDED}" destId="{5FB21187-E3C5-404D-9E2C-08125506ADF5}" srcOrd="3" destOrd="0" presId="urn:microsoft.com/office/officeart/2008/layout/LinedList"/>
    <dgm:cxn modelId="{A9DF4534-CC98-418C-A5D1-C24B72AC3299}" type="presParOf" srcId="{5FB21187-E3C5-404D-9E2C-08125506ADF5}" destId="{9DA87877-DDB4-41DE-996B-87BF324C53F8}" srcOrd="0" destOrd="0" presId="urn:microsoft.com/office/officeart/2008/layout/LinedList"/>
    <dgm:cxn modelId="{004AD82C-5D5A-4E6E-B516-9051E425B402}" type="presParOf" srcId="{5FB21187-E3C5-404D-9E2C-08125506ADF5}" destId="{FF2230FA-A31A-4F47-8E7E-D88EE3B4DA2A}" srcOrd="1" destOrd="0" presId="urn:microsoft.com/office/officeart/2008/layout/LinedList"/>
    <dgm:cxn modelId="{A9C4CCDA-0463-43EE-8ABB-7BB4E76EFF4F}" type="presParOf" srcId="{89968D46-E9C8-495E-A977-1140D746CDED}" destId="{A5010263-0C02-413A-803C-6AFE123C2EAE}" srcOrd="4" destOrd="0" presId="urn:microsoft.com/office/officeart/2008/layout/LinedList"/>
    <dgm:cxn modelId="{84B08F26-DA59-4D60-9B94-6549AF39C856}" type="presParOf" srcId="{89968D46-E9C8-495E-A977-1140D746CDED}" destId="{6D018918-30A1-40D1-A35B-B3991FA762EB}" srcOrd="5" destOrd="0" presId="urn:microsoft.com/office/officeart/2008/layout/LinedList"/>
    <dgm:cxn modelId="{BC73B21F-BD8D-4F8C-86EC-D8AB1F0F4894}" type="presParOf" srcId="{6D018918-30A1-40D1-A35B-B3991FA762EB}" destId="{F3F97F92-8866-46D4-90A5-6CAC747BE454}" srcOrd="0" destOrd="0" presId="urn:microsoft.com/office/officeart/2008/layout/LinedList"/>
    <dgm:cxn modelId="{D88A3448-C353-4553-97FE-2FEEE992C97B}" type="presParOf" srcId="{6D018918-30A1-40D1-A35B-B3991FA762EB}" destId="{9872D3ED-3A0B-4267-A587-6FB04C6E5EC2}" srcOrd="1" destOrd="0" presId="urn:microsoft.com/office/officeart/2008/layout/LinedList"/>
    <dgm:cxn modelId="{0F51E2D1-D852-4722-8325-14F6E4F1F2C0}" type="presParOf" srcId="{89968D46-E9C8-495E-A977-1140D746CDED}" destId="{ACB16270-B25F-40D3-8BC3-4124866AADDC}" srcOrd="6" destOrd="0" presId="urn:microsoft.com/office/officeart/2008/layout/LinedList"/>
    <dgm:cxn modelId="{08F7368C-E1C9-472C-997F-4FE950132758}" type="presParOf" srcId="{89968D46-E9C8-495E-A977-1140D746CDED}" destId="{7D972F17-1B24-455D-B8E3-D0B39B42A8B2}" srcOrd="7" destOrd="0" presId="urn:microsoft.com/office/officeart/2008/layout/LinedList"/>
    <dgm:cxn modelId="{B780D506-7AA5-42CB-933A-29C5D007B1C9}" type="presParOf" srcId="{7D972F17-1B24-455D-B8E3-D0B39B42A8B2}" destId="{AD84866C-DC79-4BD9-B95B-03525EBA55FB}" srcOrd="0" destOrd="0" presId="urn:microsoft.com/office/officeart/2008/layout/LinedList"/>
    <dgm:cxn modelId="{19A08905-849B-4BDA-A958-3374D4A8A7A0}" type="presParOf" srcId="{7D972F17-1B24-455D-B8E3-D0B39B42A8B2}" destId="{ADD794A2-3455-4678-B34D-E3EE75C8FB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FA298-ED2D-4DFA-A567-A0C60205F4A9}">
      <dsp:nvSpPr>
        <dsp:cNvPr id="0" name=""/>
        <dsp:cNvSpPr/>
      </dsp:nvSpPr>
      <dsp:spPr>
        <a:xfrm>
          <a:off x="0" y="0"/>
          <a:ext cx="4555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A5DE0-F0A9-423F-952B-7EFD6447BF0E}">
      <dsp:nvSpPr>
        <dsp:cNvPr id="0" name=""/>
        <dsp:cNvSpPr/>
      </dsp:nvSpPr>
      <dsp:spPr>
        <a:xfrm>
          <a:off x="0" y="0"/>
          <a:ext cx="4555782" cy="134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East Surrey Domestic Abuse Services – Lead Provider &amp; covering Reigate &amp; Banstead, Tandridge and Mole Valley</a:t>
          </a:r>
        </a:p>
      </dsp:txBody>
      <dsp:txXfrm>
        <a:off x="0" y="0"/>
        <a:ext cx="4555782" cy="1348120"/>
      </dsp:txXfrm>
    </dsp:sp>
    <dsp:sp modelId="{BE6FF0EA-1F9D-4DED-A3E9-0AE146BED1CF}">
      <dsp:nvSpPr>
        <dsp:cNvPr id="0" name=""/>
        <dsp:cNvSpPr/>
      </dsp:nvSpPr>
      <dsp:spPr>
        <a:xfrm>
          <a:off x="0" y="1348120"/>
          <a:ext cx="4555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1F559-7FE2-4401-A6A0-C109DC54F500}">
      <dsp:nvSpPr>
        <dsp:cNvPr id="0" name=""/>
        <dsp:cNvSpPr/>
      </dsp:nvSpPr>
      <dsp:spPr>
        <a:xfrm>
          <a:off x="0" y="1348120"/>
          <a:ext cx="4555782" cy="134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North Surrey Domestic Abuse Services – covering Epsom &amp; Ewell, Spelthorne and Elmbridge</a:t>
          </a:r>
        </a:p>
      </dsp:txBody>
      <dsp:txXfrm>
        <a:off x="0" y="1348120"/>
        <a:ext cx="4555782" cy="1348120"/>
      </dsp:txXfrm>
    </dsp:sp>
    <dsp:sp modelId="{45D31567-85A6-4BD8-9CC6-BB812DCC28CE}">
      <dsp:nvSpPr>
        <dsp:cNvPr id="0" name=""/>
        <dsp:cNvSpPr/>
      </dsp:nvSpPr>
      <dsp:spPr>
        <a:xfrm>
          <a:off x="0" y="2696240"/>
          <a:ext cx="4555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E10A-8C91-4EED-827D-E22B618064E7}">
      <dsp:nvSpPr>
        <dsp:cNvPr id="0" name=""/>
        <dsp:cNvSpPr/>
      </dsp:nvSpPr>
      <dsp:spPr>
        <a:xfrm>
          <a:off x="0" y="2696240"/>
          <a:ext cx="4555782" cy="134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South West Surrey Domestic Abuse Services – covering Guildford &amp; Waverley</a:t>
          </a:r>
        </a:p>
      </dsp:txBody>
      <dsp:txXfrm>
        <a:off x="0" y="2696240"/>
        <a:ext cx="4555782" cy="1348120"/>
      </dsp:txXfrm>
    </dsp:sp>
    <dsp:sp modelId="{4A3D32A5-093E-4BEF-848A-510007C72593}">
      <dsp:nvSpPr>
        <dsp:cNvPr id="0" name=""/>
        <dsp:cNvSpPr/>
      </dsp:nvSpPr>
      <dsp:spPr>
        <a:xfrm>
          <a:off x="0" y="4044361"/>
          <a:ext cx="4555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73B1-0CDD-4CA0-828A-7185A77B2E9C}">
      <dsp:nvSpPr>
        <dsp:cNvPr id="0" name=""/>
        <dsp:cNvSpPr/>
      </dsp:nvSpPr>
      <dsp:spPr>
        <a:xfrm>
          <a:off x="0" y="4044361"/>
          <a:ext cx="4555782" cy="134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Your Sanctuary – covering Woking, Runnymede and Surrey Heath</a:t>
          </a:r>
        </a:p>
      </dsp:txBody>
      <dsp:txXfrm>
        <a:off x="0" y="4044361"/>
        <a:ext cx="4555782" cy="134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5B507-CF73-47A1-BAF3-1DEB4615C64A}">
      <dsp:nvSpPr>
        <dsp:cNvPr id="0" name=""/>
        <dsp:cNvSpPr/>
      </dsp:nvSpPr>
      <dsp:spPr>
        <a:xfrm>
          <a:off x="0" y="0"/>
          <a:ext cx="521930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91702-D8C8-4FC8-B100-50AF1F2E7F29}">
      <dsp:nvSpPr>
        <dsp:cNvPr id="0" name=""/>
        <dsp:cNvSpPr/>
      </dsp:nvSpPr>
      <dsp:spPr>
        <a:xfrm>
          <a:off x="0" y="0"/>
          <a:ext cx="5219307" cy="104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Commissioning</a:t>
          </a:r>
          <a:endParaRPr lang="en-US" sz="2900" kern="1200"/>
        </a:p>
      </dsp:txBody>
      <dsp:txXfrm>
        <a:off x="0" y="0"/>
        <a:ext cx="5219307" cy="1043264"/>
      </dsp:txXfrm>
    </dsp:sp>
    <dsp:sp modelId="{CDA7E9BE-90C6-4B86-A5DF-29A0E685E880}">
      <dsp:nvSpPr>
        <dsp:cNvPr id="0" name=""/>
        <dsp:cNvSpPr/>
      </dsp:nvSpPr>
      <dsp:spPr>
        <a:xfrm>
          <a:off x="0" y="1043264"/>
          <a:ext cx="521930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87877-DDB4-41DE-996B-87BF324C53F8}">
      <dsp:nvSpPr>
        <dsp:cNvPr id="0" name=""/>
        <dsp:cNvSpPr/>
      </dsp:nvSpPr>
      <dsp:spPr>
        <a:xfrm>
          <a:off x="0" y="1043264"/>
          <a:ext cx="5219307" cy="104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Election of Police &amp; Crime Commissioners</a:t>
          </a:r>
          <a:endParaRPr lang="en-US" sz="2900" kern="1200"/>
        </a:p>
      </dsp:txBody>
      <dsp:txXfrm>
        <a:off x="0" y="1043264"/>
        <a:ext cx="5219307" cy="1043264"/>
      </dsp:txXfrm>
    </dsp:sp>
    <dsp:sp modelId="{A5010263-0C02-413A-803C-6AFE123C2EAE}">
      <dsp:nvSpPr>
        <dsp:cNvPr id="0" name=""/>
        <dsp:cNvSpPr/>
      </dsp:nvSpPr>
      <dsp:spPr>
        <a:xfrm>
          <a:off x="0" y="2086528"/>
          <a:ext cx="52193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97F92-8866-46D4-90A5-6CAC747BE454}">
      <dsp:nvSpPr>
        <dsp:cNvPr id="0" name=""/>
        <dsp:cNvSpPr/>
      </dsp:nvSpPr>
      <dsp:spPr>
        <a:xfrm>
          <a:off x="0" y="2086528"/>
          <a:ext cx="5219307" cy="104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Recognition that our voices mattered more together</a:t>
          </a:r>
          <a:endParaRPr lang="en-US" sz="2900" kern="1200"/>
        </a:p>
      </dsp:txBody>
      <dsp:txXfrm>
        <a:off x="0" y="2086528"/>
        <a:ext cx="5219307" cy="1043264"/>
      </dsp:txXfrm>
    </dsp:sp>
    <dsp:sp modelId="{ACB16270-B25F-40D3-8BC3-4124866AADDC}">
      <dsp:nvSpPr>
        <dsp:cNvPr id="0" name=""/>
        <dsp:cNvSpPr/>
      </dsp:nvSpPr>
      <dsp:spPr>
        <a:xfrm>
          <a:off x="0" y="3129792"/>
          <a:ext cx="521930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84866C-DC79-4BD9-B95B-03525EBA55FB}">
      <dsp:nvSpPr>
        <dsp:cNvPr id="0" name=""/>
        <dsp:cNvSpPr/>
      </dsp:nvSpPr>
      <dsp:spPr>
        <a:xfrm>
          <a:off x="0" y="3129792"/>
          <a:ext cx="5219307" cy="104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Time to reflect</a:t>
          </a:r>
          <a:endParaRPr lang="en-US" sz="2900" kern="1200"/>
        </a:p>
      </dsp:txBody>
      <dsp:txXfrm>
        <a:off x="0" y="3129792"/>
        <a:ext cx="5219307" cy="104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5968B-D029-47E2-B14C-DEAE275B746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93C0-9119-4ED8-97FE-9AFE1CADC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FDE0-E4EA-4273-9DD7-2B6C21B1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66DC1-D46E-433E-A240-A658480C6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192F-C62B-4FE0-B1DC-559FF449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4721-4F59-44F7-A64B-4018A8FE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988A-7CC1-4A1B-BEBD-22D1F3F5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1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0313-E6D3-4CD3-958E-B07B4717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FFB5B-5919-4E41-989C-34205C38F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82FF-3641-49BF-8A6E-57778577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CB85B-97D1-4126-802F-F4CCA421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3B09E-8562-491E-B8D1-BDA3432C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0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05B8B-8D42-4DD4-B48B-54131030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904CD-A133-41F3-A0BD-1F3CF712D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2096F-AD9D-4058-8C58-553CD7A5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FB5E9-4BBD-4E56-A36E-3FF5A10A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635E8-EE88-4955-AD64-71DCD360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A4CF-3E1B-4D3A-8674-A397A393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F6F3-672A-44DC-91EF-F210385B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D751-2023-4330-B5DD-4350C458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62BF-DF62-4DFC-B8C3-F26EB668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7103-0835-4ED7-A945-A7740111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4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2937-37B1-4827-BA3C-4E496FA6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41F1B-2171-4E5F-BEFA-E2735A7AF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E63E-7FE5-4566-B193-DD27B854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50B5-69BF-420C-971C-37E3963C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E7CD1-FE83-4F9C-B6A2-91A4DE98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83A-50D5-441F-9B0B-B271E523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0399-77BC-4790-B064-1845E7A3D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B1D74-B41F-41CB-B9C2-3DC6916CD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8CCED-640E-4EB8-8341-7EB5EFD2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CE8B7-28CA-4029-B5AB-F4302606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A81C1-8352-44E2-886B-5AAE8BEE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94FD-AB75-45EE-834F-732C4FDB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081EE-FA31-459A-84A8-81C7AC333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57489-067B-40C9-BA4D-B9C309C8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43954-FC1C-49EE-A541-079E14979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264B9-A21B-4605-8261-9CA1317A5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5B3B9-F02C-4DD6-922A-A7AD8342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B6B07-5BDA-4410-8509-A1E89663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388EC-8165-4A22-8E19-288E414B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3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3821-6BC5-4A3A-8F9E-B7F9FDF2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5F538-B784-436F-854E-61513DB5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61B05-0CC7-4AF2-9B60-30027991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50BC6-59D4-43E5-9A0C-B0C8FAFE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FADD4-7059-4428-9B21-726102FA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044C0-6143-4AEF-957B-DCA27A11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3CE1-6952-4AD0-A05C-FBD42DAB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AEC9-9678-401B-9D71-A72CB092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8F32-C91C-43BF-A6DD-0DE7D482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5035-DFCD-4051-9C0F-FE0AA876F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3F503-CDB5-4718-BF3C-11D8F13C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C746-C0B0-41F8-91A8-5A3777E9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69A9-7D19-4082-BFD5-A92DAC02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C579-3EDA-4F4D-933B-FFED7D90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D86AB-8745-43B1-9AFF-5BA34F59A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BBD7-1432-4A1A-BB38-C65AF9550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AAE10-725E-478C-B9ED-51950863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78591-632E-4023-973D-61D3B4E9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FB063-22A1-4AB1-81E8-B2973120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4EB40-E098-4D43-B7C4-0AA4B97A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CEF33-9EAC-4998-9C4D-084CE470D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E46E-B3CC-46B2-8B09-369FCE1C6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F952-074B-40C2-804F-6D5360467C6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93A0A-B100-45E9-BA20-703DA862E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65C7F-D603-41AB-B108-A37A8BFBF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C9D5-7B93-4BBA-BB2F-9E9AB2F21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DB5F7-2288-4963-BEB4-8EC67550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GB" sz="6600" b="1" i="1"/>
              <a:t>Michelle Blunsom MBE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31F13-0680-4702-A894-980F23F9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26</a:t>
            </a:r>
            <a:r>
              <a:rPr lang="en-GB" b="1" baseline="30000"/>
              <a:t>th</a:t>
            </a:r>
            <a:r>
              <a:rPr lang="en-GB" b="1"/>
              <a:t> September 2024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B74463-96C2-4F5C-AB96-0411F04C0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/>
          <a:stretch/>
        </p:blipFill>
        <p:spPr>
          <a:xfrm>
            <a:off x="320040" y="1653095"/>
            <a:ext cx="4087368" cy="3233675"/>
          </a:xfrm>
          <a:prstGeom prst="rect">
            <a:avLst/>
          </a:prstGeom>
        </p:spPr>
      </p:pic>
      <p:sp>
        <p:nvSpPr>
          <p:cNvPr id="1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F0AE5-5E5D-49DA-A5DF-0E78FB58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Who are Surrey Domestic Abuse Partnership?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DCC1693-8BEE-41D3-B6A5-2B1D23C9F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7" y="4253338"/>
            <a:ext cx="3836894" cy="105514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A637DC9-C481-ED84-166A-F23BA11629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86415" y="723153"/>
          <a:ext cx="4555782" cy="539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01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0AE5-5E5D-49DA-A5DF-0E78FB58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2"/>
            <a:ext cx="5219307" cy="923022"/>
          </a:xfrm>
        </p:spPr>
        <p:txBody>
          <a:bodyPr anchor="b">
            <a:normAutofit/>
          </a:bodyPr>
          <a:lstStyle/>
          <a:p>
            <a:r>
              <a:rPr lang="en-GB" sz="4800" b="1"/>
              <a:t>Why?</a:t>
            </a: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BE691-FCEA-826B-DCD0-539384A3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35" r="41726" b="-1"/>
          <a:stretch/>
        </p:blipFill>
        <p:spPr>
          <a:xfrm>
            <a:off x="7015163" y="877413"/>
            <a:ext cx="4300543" cy="504309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9561370-C4CD-732E-5A6C-41FA2C8AF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18540"/>
              </p:ext>
            </p:extLst>
          </p:nvPr>
        </p:nvGraphicFramePr>
        <p:xfrm>
          <a:off x="876692" y="1808252"/>
          <a:ext cx="5219307" cy="417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22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65982-5A89-3D9C-2053-EAB6EF6E5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3" y="1084200"/>
            <a:ext cx="7746709" cy="46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393B10-AC19-41C5-886E-6D856A8F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74" y="211930"/>
            <a:ext cx="10515600" cy="1325563"/>
          </a:xfrm>
        </p:spPr>
        <p:txBody>
          <a:bodyPr/>
          <a:lstStyle/>
          <a:p>
            <a:r>
              <a:rPr lang="en-US" dirty="0"/>
              <a:t>SDAP Ethos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FD8A7-286C-4AE3-BDB4-D611C0B66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" y="1537493"/>
            <a:ext cx="10903226" cy="4823549"/>
          </a:xfrm>
        </p:spPr>
        <p:txBody>
          <a:bodyPr>
            <a:normAutofit/>
          </a:bodyPr>
          <a:lstStyle/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working with survivors and children on a needs led, strengths based, trauma informed basis;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believing in survivors and children and putting them at the centre of all the work;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being non-judgemental;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placing the responsibility for the abuse with the perpetrator;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working with survivors to empower and inform them;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providing services that are free of charge, impartial, independent and confidential;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working with survivors and children to meet their needs, increase safety and freedom; and</a:t>
            </a:r>
          </a:p>
          <a:p>
            <a:pPr lvl="2" algn="just" fontAlgn="base">
              <a:spcAft>
                <a:spcPts val="1200"/>
              </a:spcAft>
              <a:buSzPts val="1200"/>
              <a:tabLst>
                <a:tab pos="457200" algn="l"/>
                <a:tab pos="1097280" algn="l"/>
              </a:tabLst>
            </a:pPr>
            <a:r>
              <a:rPr lang="en-GB" b="1" u="none" strike="noStrike" dirty="0">
                <a:ln>
                  <a:noFill/>
                </a:ln>
                <a:ea typeface="Times New Roman" panose="02020603050405020304" pitchFamily="18" charset="0"/>
              </a:rPr>
              <a:t>working in a multiagency environment to meet the needs of the survivors and children.</a:t>
            </a:r>
          </a:p>
          <a:p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E5B03CF-3417-438B-B2D3-808EB681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49" y="5807870"/>
            <a:ext cx="3048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3B212-5D2B-755E-A437-9AC124C3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976983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Key</a:t>
            </a:r>
            <a:endParaRPr lang="en-GB" sz="540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ABD40CF-E3C5-56A3-642B-D4EA97CD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725370"/>
          </a:xfrm>
        </p:spPr>
        <p:txBody>
          <a:bodyPr>
            <a:normAutofit/>
          </a:bodyPr>
          <a:lstStyle/>
          <a:p>
            <a:r>
              <a:rPr lang="en-US" sz="3200" dirty="0"/>
              <a:t>Acknowledge and respect power dynamics</a:t>
            </a:r>
          </a:p>
          <a:p>
            <a:r>
              <a:rPr lang="en-US" sz="3200" dirty="0"/>
              <a:t>Equality</a:t>
            </a:r>
          </a:p>
          <a:p>
            <a:r>
              <a:rPr lang="en-US" sz="3200" dirty="0"/>
              <a:t>Kindness</a:t>
            </a:r>
          </a:p>
          <a:p>
            <a:r>
              <a:rPr lang="en-US" sz="3200" dirty="0"/>
              <a:t>Build on commonality</a:t>
            </a:r>
          </a:p>
          <a:p>
            <a:r>
              <a:rPr lang="en-US" sz="3200" dirty="0"/>
              <a:t>Respect difference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 descr="A gold key in a puzzle&#10;&#10;Description automatically generated">
            <a:extLst>
              <a:ext uri="{FF2B5EF4-FFF2-40B4-BE49-F238E27FC236}">
                <a16:creationId xmlns:a16="http://schemas.microsoft.com/office/drawing/2014/main" id="{6BADA8C1-83BE-6855-6A22-74E7D7E6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36" r="1341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637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7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F5A85-0D93-0E52-7F1F-F1670892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2"/>
          <a:stretch/>
        </p:blipFill>
        <p:spPr>
          <a:xfrm>
            <a:off x="6421035" y="801522"/>
            <a:ext cx="5129784" cy="525495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00A8C-2769-5AEB-48D6-BC6D73E0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402735"/>
            <a:ext cx="5129784" cy="40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D3CED2213734591F14A3097B51439" ma:contentTypeVersion="19" ma:contentTypeDescription="Create a new document." ma:contentTypeScope="" ma:versionID="63e7d29897547fb3ec4e47f25b801781">
  <xsd:schema xmlns:xsd="http://www.w3.org/2001/XMLSchema" xmlns:xs="http://www.w3.org/2001/XMLSchema" xmlns:p="http://schemas.microsoft.com/office/2006/metadata/properties" xmlns:ns2="e50f0395-3555-4f97-b8c0-ce14fe8f2377" xmlns:ns3="907d2526-5ef7-4852-ba13-ef2d9ddfaf1f" targetNamespace="http://schemas.microsoft.com/office/2006/metadata/properties" ma:root="true" ma:fieldsID="8bde63800c30c3c1789d77947e6253dd" ns2:_="" ns3:_="">
    <xsd:import namespace="e50f0395-3555-4f97-b8c0-ce14fe8f2377"/>
    <xsd:import namespace="907d2526-5ef7-4852-ba13-ef2d9ddfa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klp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f0395-3555-4f97-b8c0-ce14fe8f2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lpr" ma:index="20" nillable="true" ma:displayName="Person or Group" ma:list="UserInfo" ma:internalName="klp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0d488bc-f3d7-4c87-b121-834d4ddac6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2526-5ef7-4852-ba13-ef2d9ddfa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6b7d00a-d4da-44a8-ba5f-2ab769e9ff30}" ma:internalName="TaxCatchAll" ma:showField="CatchAllData" ma:web="907d2526-5ef7-4852-ba13-ef2d9ddfa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7d2526-5ef7-4852-ba13-ef2d9ddfaf1f" xsi:nil="true"/>
    <klpr xmlns="e50f0395-3555-4f97-b8c0-ce14fe8f2377">
      <UserInfo>
        <DisplayName/>
        <AccountId xsi:nil="true"/>
        <AccountType/>
      </UserInfo>
    </klpr>
    <lcf76f155ced4ddcb4097134ff3c332f xmlns="e50f0395-3555-4f97-b8c0-ce14fe8f23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4BE1F-7F50-432B-AD26-1F5A5627E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C0505-DC8F-44A9-A115-01A606E6F448}"/>
</file>

<file path=customXml/itemProps3.xml><?xml version="1.0" encoding="utf-8"?>
<ds:datastoreItem xmlns:ds="http://schemas.openxmlformats.org/officeDocument/2006/customXml" ds:itemID="{E16501A6-D4A2-468A-8181-7522A7A0DA65}">
  <ds:schemaRefs>
    <ds:schemaRef ds:uri="c9bc5a53-d1cc-458a-b845-49172832e64c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26e23ac2-e23a-4f8d-a3e1-f09f7785d7f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Michelle Blunsom MBE</vt:lpstr>
      <vt:lpstr>Who are Surrey Domestic Abuse Partnership?</vt:lpstr>
      <vt:lpstr>Why?</vt:lpstr>
      <vt:lpstr>PowerPoint Presentation</vt:lpstr>
      <vt:lpstr>SDAP Ethos</vt:lpstr>
      <vt:lpstr>The Key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Awareness - Working Together for a Safer Surrey</dc:title>
  <dc:creator>Michelle</dc:creator>
  <cp:lastModifiedBy>Michelle</cp:lastModifiedBy>
  <cp:revision>5</cp:revision>
  <dcterms:created xsi:type="dcterms:W3CDTF">2020-11-04T21:41:15Z</dcterms:created>
  <dcterms:modified xsi:type="dcterms:W3CDTF">2024-09-24T21:35:03Z</dcterms:modified>
</cp:coreProperties>
</file>