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Poppins" panose="00000500000000000000" pitchFamily="2" charset="0"/>
      <p:regular r:id="rId29"/>
    </p:embeddedFont>
    <p:embeddedFont>
      <p:font typeface="Poppins Bold" panose="00000800000000000000" charset="0"/>
      <p:regular r:id="rId30"/>
    </p:embeddedFont>
    <p:embeddedFont>
      <p:font typeface="Poppins Heavy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94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9193935" y="-402520"/>
            <a:ext cx="10992169" cy="11092040"/>
            <a:chOff x="0" y="0"/>
            <a:chExt cx="7093954" cy="7158407"/>
          </a:xfrm>
        </p:grpSpPr>
        <p:sp>
          <p:nvSpPr>
            <p:cNvPr id="3" name="Freeform 3"/>
            <p:cNvSpPr/>
            <p:nvPr/>
          </p:nvSpPr>
          <p:spPr>
            <a:xfrm>
              <a:off x="4110" y="0"/>
              <a:ext cx="7093654" cy="7160947"/>
            </a:xfrm>
            <a:custGeom>
              <a:avLst/>
              <a:gdLst/>
              <a:ahLst/>
              <a:cxnLst/>
              <a:rect l="l" t="t" r="r" b="b"/>
              <a:pathLst>
                <a:path w="7093654" h="7160947">
                  <a:moveTo>
                    <a:pt x="12330" y="671268"/>
                  </a:moveTo>
                  <a:cubicBezTo>
                    <a:pt x="45211" y="899500"/>
                    <a:pt x="53431" y="1127731"/>
                    <a:pt x="57541" y="1358647"/>
                  </a:cubicBezTo>
                  <a:cubicBezTo>
                    <a:pt x="78091" y="2191020"/>
                    <a:pt x="69871" y="3023393"/>
                    <a:pt x="57541" y="3855766"/>
                  </a:cubicBezTo>
                  <a:cubicBezTo>
                    <a:pt x="45211" y="4690824"/>
                    <a:pt x="28770" y="5525882"/>
                    <a:pt x="28770" y="6363625"/>
                  </a:cubicBezTo>
                  <a:cubicBezTo>
                    <a:pt x="28770" y="6371680"/>
                    <a:pt x="28770" y="6379735"/>
                    <a:pt x="24660" y="6387791"/>
                  </a:cubicBezTo>
                  <a:cubicBezTo>
                    <a:pt x="36991" y="6390476"/>
                    <a:pt x="49321" y="6395846"/>
                    <a:pt x="61651" y="6401216"/>
                  </a:cubicBezTo>
                  <a:cubicBezTo>
                    <a:pt x="78091" y="6409271"/>
                    <a:pt x="90421" y="6422696"/>
                    <a:pt x="106861" y="6436122"/>
                  </a:cubicBezTo>
                  <a:cubicBezTo>
                    <a:pt x="143852" y="6465658"/>
                    <a:pt x="180842" y="6495194"/>
                    <a:pt x="213723" y="6524730"/>
                  </a:cubicBezTo>
                  <a:cubicBezTo>
                    <a:pt x="250713" y="6559635"/>
                    <a:pt x="287704" y="6591857"/>
                    <a:pt x="324694" y="6626762"/>
                  </a:cubicBezTo>
                  <a:cubicBezTo>
                    <a:pt x="341135" y="6642873"/>
                    <a:pt x="357575" y="6658983"/>
                    <a:pt x="374015" y="6672408"/>
                  </a:cubicBezTo>
                  <a:cubicBezTo>
                    <a:pt x="386345" y="6683149"/>
                    <a:pt x="406895" y="6688519"/>
                    <a:pt x="419226" y="6696574"/>
                  </a:cubicBezTo>
                  <a:cubicBezTo>
                    <a:pt x="460326" y="6718054"/>
                    <a:pt x="505537" y="6739535"/>
                    <a:pt x="546637" y="6761016"/>
                  </a:cubicBezTo>
                  <a:cubicBezTo>
                    <a:pt x="587738" y="6782497"/>
                    <a:pt x="628838" y="6801292"/>
                    <a:pt x="678159" y="6814717"/>
                  </a:cubicBezTo>
                  <a:cubicBezTo>
                    <a:pt x="789130" y="6846938"/>
                    <a:pt x="895992" y="6881844"/>
                    <a:pt x="1006963" y="6914065"/>
                  </a:cubicBezTo>
                  <a:cubicBezTo>
                    <a:pt x="1068614" y="6932861"/>
                    <a:pt x="1130265" y="6948970"/>
                    <a:pt x="1196026" y="6967767"/>
                  </a:cubicBezTo>
                  <a:cubicBezTo>
                    <a:pt x="1200136" y="6970452"/>
                    <a:pt x="1212466" y="6967767"/>
                    <a:pt x="1216576" y="6967767"/>
                  </a:cubicBezTo>
                  <a:lnTo>
                    <a:pt x="1241236" y="6967767"/>
                  </a:lnTo>
                  <a:lnTo>
                    <a:pt x="1245346" y="6970452"/>
                  </a:lnTo>
                  <a:cubicBezTo>
                    <a:pt x="1253567" y="6957027"/>
                    <a:pt x="1261787" y="6946286"/>
                    <a:pt x="1274117" y="6932861"/>
                  </a:cubicBezTo>
                  <a:cubicBezTo>
                    <a:pt x="1286447" y="6922120"/>
                    <a:pt x="1294667" y="6903325"/>
                    <a:pt x="1323438" y="6903325"/>
                  </a:cubicBezTo>
                  <a:cubicBezTo>
                    <a:pt x="1323438" y="6903325"/>
                    <a:pt x="1327548" y="6903325"/>
                    <a:pt x="1327548" y="6900640"/>
                  </a:cubicBezTo>
                  <a:cubicBezTo>
                    <a:pt x="1339878" y="6887214"/>
                    <a:pt x="1360428" y="6884529"/>
                    <a:pt x="1385088" y="6881844"/>
                  </a:cubicBezTo>
                  <a:cubicBezTo>
                    <a:pt x="1409749" y="6879159"/>
                    <a:pt x="1430299" y="6871104"/>
                    <a:pt x="1450849" y="6865734"/>
                  </a:cubicBezTo>
                  <a:cubicBezTo>
                    <a:pt x="1454959" y="6865734"/>
                    <a:pt x="1454959" y="6863049"/>
                    <a:pt x="1459069" y="6863049"/>
                  </a:cubicBezTo>
                  <a:cubicBezTo>
                    <a:pt x="1487840" y="6868419"/>
                    <a:pt x="1508390" y="6854993"/>
                    <a:pt x="1533050" y="6849624"/>
                  </a:cubicBezTo>
                  <a:lnTo>
                    <a:pt x="1537160" y="6849624"/>
                  </a:lnTo>
                  <a:cubicBezTo>
                    <a:pt x="1561821" y="6849624"/>
                    <a:pt x="1582371" y="6841568"/>
                    <a:pt x="1607031" y="6838883"/>
                  </a:cubicBezTo>
                  <a:cubicBezTo>
                    <a:pt x="1627582" y="6836198"/>
                    <a:pt x="1648132" y="6836198"/>
                    <a:pt x="1668682" y="6828143"/>
                  </a:cubicBezTo>
                  <a:cubicBezTo>
                    <a:pt x="1689232" y="6820088"/>
                    <a:pt x="1713893" y="6814717"/>
                    <a:pt x="1734443" y="6809347"/>
                  </a:cubicBezTo>
                  <a:cubicBezTo>
                    <a:pt x="1754993" y="6803977"/>
                    <a:pt x="1775544" y="6801292"/>
                    <a:pt x="1796094" y="6795922"/>
                  </a:cubicBezTo>
                  <a:lnTo>
                    <a:pt x="1816644" y="6795922"/>
                  </a:lnTo>
                  <a:cubicBezTo>
                    <a:pt x="1837194" y="6795922"/>
                    <a:pt x="1853635" y="6795922"/>
                    <a:pt x="1870075" y="6787867"/>
                  </a:cubicBezTo>
                  <a:lnTo>
                    <a:pt x="1878295" y="6787867"/>
                  </a:lnTo>
                  <a:cubicBezTo>
                    <a:pt x="1898845" y="6787867"/>
                    <a:pt x="1923506" y="6790552"/>
                    <a:pt x="1944056" y="6790552"/>
                  </a:cubicBezTo>
                  <a:lnTo>
                    <a:pt x="1960496" y="6790552"/>
                  </a:lnTo>
                  <a:cubicBezTo>
                    <a:pt x="1981046" y="6787867"/>
                    <a:pt x="1989266" y="6798607"/>
                    <a:pt x="2001596" y="6803977"/>
                  </a:cubicBezTo>
                  <a:cubicBezTo>
                    <a:pt x="2022147" y="6820088"/>
                    <a:pt x="2046807" y="6822773"/>
                    <a:pt x="2079688" y="6820088"/>
                  </a:cubicBezTo>
                  <a:cubicBezTo>
                    <a:pt x="2108458" y="6817402"/>
                    <a:pt x="2133118" y="6814717"/>
                    <a:pt x="2161889" y="6814717"/>
                  </a:cubicBezTo>
                  <a:cubicBezTo>
                    <a:pt x="2174219" y="6814717"/>
                    <a:pt x="2190659" y="6817402"/>
                    <a:pt x="2202989" y="6820088"/>
                  </a:cubicBezTo>
                  <a:cubicBezTo>
                    <a:pt x="2215319" y="6822773"/>
                    <a:pt x="2223539" y="6825458"/>
                    <a:pt x="2235870" y="6828143"/>
                  </a:cubicBezTo>
                  <a:lnTo>
                    <a:pt x="2248200" y="6836198"/>
                  </a:lnTo>
                  <a:cubicBezTo>
                    <a:pt x="2248200" y="6836198"/>
                    <a:pt x="2252310" y="6844254"/>
                    <a:pt x="2256420" y="6846938"/>
                  </a:cubicBezTo>
                  <a:cubicBezTo>
                    <a:pt x="2264640" y="6849624"/>
                    <a:pt x="2272860" y="6849624"/>
                    <a:pt x="2276970" y="6852308"/>
                  </a:cubicBezTo>
                  <a:lnTo>
                    <a:pt x="2281080" y="6854993"/>
                  </a:lnTo>
                  <a:cubicBezTo>
                    <a:pt x="2301630" y="6846938"/>
                    <a:pt x="2309851" y="6860363"/>
                    <a:pt x="2322181" y="6863049"/>
                  </a:cubicBezTo>
                  <a:cubicBezTo>
                    <a:pt x="2338621" y="6868419"/>
                    <a:pt x="2350951" y="6873789"/>
                    <a:pt x="2367391" y="6881844"/>
                  </a:cubicBezTo>
                  <a:cubicBezTo>
                    <a:pt x="2367391" y="6879159"/>
                    <a:pt x="2367391" y="6876474"/>
                    <a:pt x="2371501" y="6873789"/>
                  </a:cubicBezTo>
                  <a:cubicBezTo>
                    <a:pt x="2396162" y="6876474"/>
                    <a:pt x="2424932" y="6876474"/>
                    <a:pt x="2449593" y="6887214"/>
                  </a:cubicBezTo>
                  <a:cubicBezTo>
                    <a:pt x="2453703" y="6881844"/>
                    <a:pt x="2461923" y="6876474"/>
                    <a:pt x="2470143" y="6871104"/>
                  </a:cubicBezTo>
                  <a:cubicBezTo>
                    <a:pt x="2470143" y="6871104"/>
                    <a:pt x="2470143" y="6868419"/>
                    <a:pt x="2474253" y="6868419"/>
                  </a:cubicBezTo>
                  <a:cubicBezTo>
                    <a:pt x="2494803" y="6865734"/>
                    <a:pt x="2507133" y="6857679"/>
                    <a:pt x="2511243" y="6844254"/>
                  </a:cubicBezTo>
                  <a:cubicBezTo>
                    <a:pt x="2515353" y="6838883"/>
                    <a:pt x="2515353" y="6833513"/>
                    <a:pt x="2515353" y="6830828"/>
                  </a:cubicBezTo>
                  <a:cubicBezTo>
                    <a:pt x="2531794" y="6825458"/>
                    <a:pt x="2544124" y="6820088"/>
                    <a:pt x="2560564" y="6814717"/>
                  </a:cubicBezTo>
                  <a:lnTo>
                    <a:pt x="2560564" y="6809347"/>
                  </a:lnTo>
                  <a:cubicBezTo>
                    <a:pt x="2548234" y="6795922"/>
                    <a:pt x="2548234" y="6793237"/>
                    <a:pt x="2568784" y="6787867"/>
                  </a:cubicBezTo>
                  <a:cubicBezTo>
                    <a:pt x="2572894" y="6785181"/>
                    <a:pt x="2572894" y="6782497"/>
                    <a:pt x="2577004" y="6782497"/>
                  </a:cubicBezTo>
                  <a:cubicBezTo>
                    <a:pt x="2585224" y="6779812"/>
                    <a:pt x="2593444" y="6777127"/>
                    <a:pt x="2597554" y="6774442"/>
                  </a:cubicBezTo>
                  <a:cubicBezTo>
                    <a:pt x="2597554" y="6774442"/>
                    <a:pt x="2597554" y="6777127"/>
                    <a:pt x="2601664" y="6777127"/>
                  </a:cubicBezTo>
                  <a:lnTo>
                    <a:pt x="2601664" y="6771756"/>
                  </a:lnTo>
                  <a:cubicBezTo>
                    <a:pt x="2626325" y="6766386"/>
                    <a:pt x="2650985" y="6761016"/>
                    <a:pt x="2675645" y="6752961"/>
                  </a:cubicBezTo>
                  <a:cubicBezTo>
                    <a:pt x="2687976" y="6747590"/>
                    <a:pt x="2700306" y="6744905"/>
                    <a:pt x="2716746" y="6750276"/>
                  </a:cubicBezTo>
                  <a:cubicBezTo>
                    <a:pt x="2724966" y="6752961"/>
                    <a:pt x="2733186" y="6750276"/>
                    <a:pt x="2741407" y="6747590"/>
                  </a:cubicBezTo>
                  <a:cubicBezTo>
                    <a:pt x="2761957" y="6742220"/>
                    <a:pt x="2782507" y="6739535"/>
                    <a:pt x="2803057" y="6734165"/>
                  </a:cubicBezTo>
                  <a:cubicBezTo>
                    <a:pt x="2819497" y="6731480"/>
                    <a:pt x="2831828" y="6726110"/>
                    <a:pt x="2848268" y="6720740"/>
                  </a:cubicBezTo>
                  <a:cubicBezTo>
                    <a:pt x="2848268" y="6720740"/>
                    <a:pt x="2852378" y="6715370"/>
                    <a:pt x="2848268" y="6712685"/>
                  </a:cubicBezTo>
                  <a:cubicBezTo>
                    <a:pt x="2848268" y="6710000"/>
                    <a:pt x="2844158" y="6704630"/>
                    <a:pt x="2844158" y="6701944"/>
                  </a:cubicBezTo>
                  <a:cubicBezTo>
                    <a:pt x="2856488" y="6696574"/>
                    <a:pt x="2864708" y="6691204"/>
                    <a:pt x="2872928" y="6691204"/>
                  </a:cubicBezTo>
                  <a:cubicBezTo>
                    <a:pt x="2885258" y="6688519"/>
                    <a:pt x="2901698" y="6688519"/>
                    <a:pt x="2918139" y="6685834"/>
                  </a:cubicBezTo>
                  <a:cubicBezTo>
                    <a:pt x="2930469" y="6661669"/>
                    <a:pt x="2955129" y="6656298"/>
                    <a:pt x="2983899" y="6664353"/>
                  </a:cubicBezTo>
                  <a:lnTo>
                    <a:pt x="2992120" y="6658983"/>
                  </a:lnTo>
                  <a:cubicBezTo>
                    <a:pt x="2996230" y="6661669"/>
                    <a:pt x="2996230" y="6661669"/>
                    <a:pt x="2996230" y="6664353"/>
                  </a:cubicBezTo>
                  <a:cubicBezTo>
                    <a:pt x="3008560" y="6658983"/>
                    <a:pt x="3020890" y="6653613"/>
                    <a:pt x="3033220" y="6650928"/>
                  </a:cubicBezTo>
                  <a:cubicBezTo>
                    <a:pt x="3045550" y="6645558"/>
                    <a:pt x="3057881" y="6640188"/>
                    <a:pt x="3074321" y="6645558"/>
                  </a:cubicBezTo>
                  <a:cubicBezTo>
                    <a:pt x="3074321" y="6632132"/>
                    <a:pt x="3086651" y="6632132"/>
                    <a:pt x="3098981" y="6634817"/>
                  </a:cubicBezTo>
                  <a:cubicBezTo>
                    <a:pt x="3107201" y="6634817"/>
                    <a:pt x="3119531" y="6632132"/>
                    <a:pt x="3127751" y="6629447"/>
                  </a:cubicBezTo>
                  <a:cubicBezTo>
                    <a:pt x="3131862" y="6629447"/>
                    <a:pt x="3140082" y="6626762"/>
                    <a:pt x="3144192" y="6629447"/>
                  </a:cubicBezTo>
                  <a:cubicBezTo>
                    <a:pt x="3160632" y="6637503"/>
                    <a:pt x="3185292" y="6640188"/>
                    <a:pt x="3201732" y="6653613"/>
                  </a:cubicBezTo>
                  <a:cubicBezTo>
                    <a:pt x="3214063" y="6664353"/>
                    <a:pt x="3234613" y="6669724"/>
                    <a:pt x="3242833" y="6685834"/>
                  </a:cubicBezTo>
                  <a:cubicBezTo>
                    <a:pt x="3246943" y="6691204"/>
                    <a:pt x="3263383" y="6696574"/>
                    <a:pt x="3271603" y="6699259"/>
                  </a:cubicBezTo>
                  <a:cubicBezTo>
                    <a:pt x="3271603" y="6699259"/>
                    <a:pt x="3275713" y="6699259"/>
                    <a:pt x="3279824" y="6701944"/>
                  </a:cubicBezTo>
                  <a:cubicBezTo>
                    <a:pt x="3283933" y="6710000"/>
                    <a:pt x="3296264" y="6707315"/>
                    <a:pt x="3304484" y="6704630"/>
                  </a:cubicBezTo>
                  <a:cubicBezTo>
                    <a:pt x="3312704" y="6704630"/>
                    <a:pt x="3320924" y="6701944"/>
                    <a:pt x="3325034" y="6710000"/>
                  </a:cubicBezTo>
                  <a:cubicBezTo>
                    <a:pt x="3325034" y="6712685"/>
                    <a:pt x="3337364" y="6715370"/>
                    <a:pt x="3341475" y="6718054"/>
                  </a:cubicBezTo>
                  <a:cubicBezTo>
                    <a:pt x="3353804" y="6723425"/>
                    <a:pt x="3366135" y="6728795"/>
                    <a:pt x="3374355" y="6734165"/>
                  </a:cubicBezTo>
                  <a:cubicBezTo>
                    <a:pt x="3378465" y="6736851"/>
                    <a:pt x="3382575" y="6739535"/>
                    <a:pt x="3382575" y="6742220"/>
                  </a:cubicBezTo>
                  <a:cubicBezTo>
                    <a:pt x="3382575" y="6750276"/>
                    <a:pt x="3394905" y="6755646"/>
                    <a:pt x="3407235" y="6755646"/>
                  </a:cubicBezTo>
                  <a:cubicBezTo>
                    <a:pt x="3423675" y="6758331"/>
                    <a:pt x="3436006" y="6758331"/>
                    <a:pt x="3452446" y="6761016"/>
                  </a:cubicBezTo>
                  <a:cubicBezTo>
                    <a:pt x="3456556" y="6761016"/>
                    <a:pt x="3456556" y="6766386"/>
                    <a:pt x="3460666" y="6766386"/>
                  </a:cubicBezTo>
                  <a:cubicBezTo>
                    <a:pt x="3464776" y="6771756"/>
                    <a:pt x="3468886" y="6779812"/>
                    <a:pt x="3485326" y="6774442"/>
                  </a:cubicBezTo>
                  <a:cubicBezTo>
                    <a:pt x="3493546" y="6771756"/>
                    <a:pt x="3518206" y="6777127"/>
                    <a:pt x="3522317" y="6782497"/>
                  </a:cubicBezTo>
                  <a:cubicBezTo>
                    <a:pt x="3530537" y="6801292"/>
                    <a:pt x="3559307" y="6801292"/>
                    <a:pt x="3579857" y="6806662"/>
                  </a:cubicBezTo>
                  <a:cubicBezTo>
                    <a:pt x="3583967" y="6806662"/>
                    <a:pt x="3588078" y="6806662"/>
                    <a:pt x="3588078" y="6809347"/>
                  </a:cubicBezTo>
                  <a:cubicBezTo>
                    <a:pt x="3600408" y="6820088"/>
                    <a:pt x="3616848" y="6822773"/>
                    <a:pt x="3633288" y="6828143"/>
                  </a:cubicBezTo>
                  <a:cubicBezTo>
                    <a:pt x="3649729" y="6833513"/>
                    <a:pt x="3666169" y="6844254"/>
                    <a:pt x="3682609" y="6854993"/>
                  </a:cubicBezTo>
                  <a:lnTo>
                    <a:pt x="3703159" y="6868419"/>
                  </a:lnTo>
                  <a:cubicBezTo>
                    <a:pt x="3707269" y="6871104"/>
                    <a:pt x="3711379" y="6871104"/>
                    <a:pt x="3715489" y="6871104"/>
                  </a:cubicBezTo>
                  <a:cubicBezTo>
                    <a:pt x="3727820" y="6871104"/>
                    <a:pt x="3740149" y="6868419"/>
                    <a:pt x="3748370" y="6876474"/>
                  </a:cubicBezTo>
                  <a:cubicBezTo>
                    <a:pt x="3748370" y="6876474"/>
                    <a:pt x="3752480" y="6879159"/>
                    <a:pt x="3756590" y="6879159"/>
                  </a:cubicBezTo>
                  <a:cubicBezTo>
                    <a:pt x="3789470" y="6876474"/>
                    <a:pt x="3810021" y="6889900"/>
                    <a:pt x="3830571" y="6903325"/>
                  </a:cubicBezTo>
                  <a:cubicBezTo>
                    <a:pt x="3838791" y="6908695"/>
                    <a:pt x="3855231" y="6911380"/>
                    <a:pt x="3863451" y="6911380"/>
                  </a:cubicBezTo>
                  <a:cubicBezTo>
                    <a:pt x="3888111" y="6916751"/>
                    <a:pt x="3916882" y="6919436"/>
                    <a:pt x="3937432" y="6930175"/>
                  </a:cubicBezTo>
                  <a:cubicBezTo>
                    <a:pt x="3949762" y="6935546"/>
                    <a:pt x="3966202" y="6943601"/>
                    <a:pt x="3978533" y="6943601"/>
                  </a:cubicBezTo>
                  <a:cubicBezTo>
                    <a:pt x="3999083" y="6943601"/>
                    <a:pt x="4007303" y="6954341"/>
                    <a:pt x="4015523" y="6962396"/>
                  </a:cubicBezTo>
                  <a:cubicBezTo>
                    <a:pt x="4040183" y="6965081"/>
                    <a:pt x="4064844" y="6965081"/>
                    <a:pt x="4077174" y="6981192"/>
                  </a:cubicBezTo>
                  <a:cubicBezTo>
                    <a:pt x="4077174" y="6983877"/>
                    <a:pt x="4081284" y="6983877"/>
                    <a:pt x="4085394" y="6983877"/>
                  </a:cubicBezTo>
                  <a:cubicBezTo>
                    <a:pt x="4101834" y="6986563"/>
                    <a:pt x="4118275" y="6989247"/>
                    <a:pt x="4134715" y="6994617"/>
                  </a:cubicBezTo>
                  <a:cubicBezTo>
                    <a:pt x="4142935" y="6997302"/>
                    <a:pt x="4151155" y="7002673"/>
                    <a:pt x="4163485" y="7008043"/>
                  </a:cubicBezTo>
                  <a:cubicBezTo>
                    <a:pt x="4167595" y="7008043"/>
                    <a:pt x="4167595" y="7010728"/>
                    <a:pt x="4171705" y="7010728"/>
                  </a:cubicBezTo>
                  <a:cubicBezTo>
                    <a:pt x="4200476" y="7010728"/>
                    <a:pt x="4208696" y="7024153"/>
                    <a:pt x="4225136" y="7034893"/>
                  </a:cubicBezTo>
                  <a:cubicBezTo>
                    <a:pt x="4249796" y="7048319"/>
                    <a:pt x="4278567" y="7061744"/>
                    <a:pt x="4299117" y="7077855"/>
                  </a:cubicBezTo>
                  <a:cubicBezTo>
                    <a:pt x="4311447" y="7088595"/>
                    <a:pt x="4331997" y="7093965"/>
                    <a:pt x="4344328" y="7099335"/>
                  </a:cubicBezTo>
                  <a:lnTo>
                    <a:pt x="4368988" y="7107391"/>
                  </a:lnTo>
                  <a:cubicBezTo>
                    <a:pt x="4377208" y="7112760"/>
                    <a:pt x="4385428" y="7118131"/>
                    <a:pt x="4397758" y="7123501"/>
                  </a:cubicBezTo>
                  <a:cubicBezTo>
                    <a:pt x="4410088" y="7126186"/>
                    <a:pt x="4414199" y="7136926"/>
                    <a:pt x="4430639" y="7134241"/>
                  </a:cubicBezTo>
                  <a:cubicBezTo>
                    <a:pt x="4438859" y="7134241"/>
                    <a:pt x="4447079" y="7136926"/>
                    <a:pt x="4455299" y="7139611"/>
                  </a:cubicBezTo>
                  <a:cubicBezTo>
                    <a:pt x="4467629" y="7144982"/>
                    <a:pt x="4471739" y="7150351"/>
                    <a:pt x="4488180" y="7150351"/>
                  </a:cubicBezTo>
                  <a:cubicBezTo>
                    <a:pt x="4496399" y="7150351"/>
                    <a:pt x="4504620" y="7155721"/>
                    <a:pt x="4508730" y="7158407"/>
                  </a:cubicBezTo>
                  <a:cubicBezTo>
                    <a:pt x="4529280" y="7160947"/>
                    <a:pt x="4549830" y="7160947"/>
                    <a:pt x="4562161" y="7147667"/>
                  </a:cubicBezTo>
                  <a:lnTo>
                    <a:pt x="4566271" y="7144982"/>
                  </a:lnTo>
                  <a:cubicBezTo>
                    <a:pt x="4582711" y="7150351"/>
                    <a:pt x="4582711" y="7139611"/>
                    <a:pt x="4586821" y="7134241"/>
                  </a:cubicBezTo>
                  <a:cubicBezTo>
                    <a:pt x="4590931" y="7131556"/>
                    <a:pt x="4599151" y="7128871"/>
                    <a:pt x="4603261" y="7126186"/>
                  </a:cubicBezTo>
                  <a:cubicBezTo>
                    <a:pt x="4611481" y="7120816"/>
                    <a:pt x="4619701" y="7118131"/>
                    <a:pt x="4632031" y="7112760"/>
                  </a:cubicBezTo>
                  <a:cubicBezTo>
                    <a:pt x="4636142" y="7110075"/>
                    <a:pt x="4644361" y="7107391"/>
                    <a:pt x="4648472" y="7107391"/>
                  </a:cubicBezTo>
                  <a:cubicBezTo>
                    <a:pt x="4669022" y="7107391"/>
                    <a:pt x="4681352" y="7102020"/>
                    <a:pt x="4697792" y="7091280"/>
                  </a:cubicBezTo>
                  <a:cubicBezTo>
                    <a:pt x="4710122" y="7083224"/>
                    <a:pt x="4730673" y="7077855"/>
                    <a:pt x="4747113" y="7072485"/>
                  </a:cubicBezTo>
                  <a:cubicBezTo>
                    <a:pt x="4763553" y="7067114"/>
                    <a:pt x="4779993" y="7061744"/>
                    <a:pt x="4800544" y="7059059"/>
                  </a:cubicBezTo>
                  <a:cubicBezTo>
                    <a:pt x="4812874" y="7056374"/>
                    <a:pt x="4825204" y="7056374"/>
                    <a:pt x="4837534" y="7056374"/>
                  </a:cubicBezTo>
                  <a:lnTo>
                    <a:pt x="4845754" y="7056374"/>
                  </a:lnTo>
                  <a:cubicBezTo>
                    <a:pt x="4862195" y="7051004"/>
                    <a:pt x="4878635" y="7042948"/>
                    <a:pt x="4899185" y="7037579"/>
                  </a:cubicBezTo>
                  <a:lnTo>
                    <a:pt x="4911515" y="7037579"/>
                  </a:lnTo>
                  <a:cubicBezTo>
                    <a:pt x="4932065" y="7042948"/>
                    <a:pt x="4952615" y="7042948"/>
                    <a:pt x="4973166" y="7032208"/>
                  </a:cubicBezTo>
                  <a:cubicBezTo>
                    <a:pt x="4977276" y="7029523"/>
                    <a:pt x="4985496" y="7026839"/>
                    <a:pt x="4989606" y="7024153"/>
                  </a:cubicBezTo>
                  <a:cubicBezTo>
                    <a:pt x="5010156" y="7029523"/>
                    <a:pt x="5030707" y="7040264"/>
                    <a:pt x="5055367" y="7040264"/>
                  </a:cubicBezTo>
                  <a:cubicBezTo>
                    <a:pt x="5063587" y="7040264"/>
                    <a:pt x="5075917" y="7037579"/>
                    <a:pt x="5084138" y="7034893"/>
                  </a:cubicBezTo>
                  <a:cubicBezTo>
                    <a:pt x="5100578" y="7034893"/>
                    <a:pt x="5117018" y="7034893"/>
                    <a:pt x="5129348" y="7032208"/>
                  </a:cubicBezTo>
                  <a:cubicBezTo>
                    <a:pt x="5145788" y="7029523"/>
                    <a:pt x="5166339" y="7032208"/>
                    <a:pt x="5182779" y="7026839"/>
                  </a:cubicBezTo>
                  <a:cubicBezTo>
                    <a:pt x="5190999" y="7013413"/>
                    <a:pt x="5195109" y="7013413"/>
                    <a:pt x="5215659" y="7016097"/>
                  </a:cubicBezTo>
                  <a:cubicBezTo>
                    <a:pt x="5240319" y="7018782"/>
                    <a:pt x="5256760" y="7016097"/>
                    <a:pt x="5273200" y="7002673"/>
                  </a:cubicBezTo>
                  <a:cubicBezTo>
                    <a:pt x="5281420" y="6994617"/>
                    <a:pt x="5301970" y="6994617"/>
                    <a:pt x="5314300" y="6989247"/>
                  </a:cubicBezTo>
                  <a:cubicBezTo>
                    <a:pt x="5318410" y="6989247"/>
                    <a:pt x="5322521" y="6986563"/>
                    <a:pt x="5326631" y="6986563"/>
                  </a:cubicBezTo>
                  <a:cubicBezTo>
                    <a:pt x="5334851" y="6983877"/>
                    <a:pt x="5338961" y="6983877"/>
                    <a:pt x="5347181" y="6981192"/>
                  </a:cubicBezTo>
                  <a:cubicBezTo>
                    <a:pt x="5367731" y="6975821"/>
                    <a:pt x="5388281" y="6973137"/>
                    <a:pt x="5408832" y="6965081"/>
                  </a:cubicBezTo>
                  <a:cubicBezTo>
                    <a:pt x="5429382" y="6957027"/>
                    <a:pt x="5445822" y="6951656"/>
                    <a:pt x="5466373" y="6962396"/>
                  </a:cubicBezTo>
                  <a:lnTo>
                    <a:pt x="5474593" y="6962396"/>
                  </a:lnTo>
                  <a:cubicBezTo>
                    <a:pt x="5482812" y="6959712"/>
                    <a:pt x="5486923" y="6959712"/>
                    <a:pt x="5495143" y="6957027"/>
                  </a:cubicBezTo>
                  <a:cubicBezTo>
                    <a:pt x="5495143" y="6948970"/>
                    <a:pt x="5495143" y="6938231"/>
                    <a:pt x="5511583" y="6930175"/>
                  </a:cubicBezTo>
                  <a:cubicBezTo>
                    <a:pt x="5515693" y="6927490"/>
                    <a:pt x="5515693" y="6922120"/>
                    <a:pt x="5523913" y="6919436"/>
                  </a:cubicBezTo>
                  <a:cubicBezTo>
                    <a:pt x="5532133" y="6914065"/>
                    <a:pt x="5544463" y="6914065"/>
                    <a:pt x="5552683" y="6916751"/>
                  </a:cubicBezTo>
                  <a:cubicBezTo>
                    <a:pt x="5556794" y="6919436"/>
                    <a:pt x="5565014" y="6916751"/>
                    <a:pt x="5569124" y="6916751"/>
                  </a:cubicBezTo>
                  <a:cubicBezTo>
                    <a:pt x="5593784" y="6914065"/>
                    <a:pt x="5622554" y="6914065"/>
                    <a:pt x="5647215" y="6911380"/>
                  </a:cubicBezTo>
                  <a:cubicBezTo>
                    <a:pt x="5671875" y="6908695"/>
                    <a:pt x="5696535" y="6906010"/>
                    <a:pt x="5721196" y="6900640"/>
                  </a:cubicBezTo>
                  <a:cubicBezTo>
                    <a:pt x="5737636" y="6895269"/>
                    <a:pt x="5754077" y="6897954"/>
                    <a:pt x="5770517" y="6897954"/>
                  </a:cubicBezTo>
                  <a:cubicBezTo>
                    <a:pt x="5803397" y="6900640"/>
                    <a:pt x="5832167" y="6900640"/>
                    <a:pt x="5860937" y="6889900"/>
                  </a:cubicBezTo>
                  <a:lnTo>
                    <a:pt x="5852717" y="6884529"/>
                  </a:lnTo>
                  <a:cubicBezTo>
                    <a:pt x="5860937" y="6881844"/>
                    <a:pt x="5869157" y="6881844"/>
                    <a:pt x="5881488" y="6881844"/>
                  </a:cubicBezTo>
                  <a:cubicBezTo>
                    <a:pt x="5889708" y="6889900"/>
                    <a:pt x="5902038" y="6884529"/>
                    <a:pt x="5910258" y="6879159"/>
                  </a:cubicBezTo>
                  <a:cubicBezTo>
                    <a:pt x="5922588" y="6871104"/>
                    <a:pt x="5934919" y="6873789"/>
                    <a:pt x="5951359" y="6873789"/>
                  </a:cubicBezTo>
                  <a:cubicBezTo>
                    <a:pt x="5967799" y="6876474"/>
                    <a:pt x="5988349" y="6871104"/>
                    <a:pt x="6008900" y="6868419"/>
                  </a:cubicBezTo>
                  <a:cubicBezTo>
                    <a:pt x="6013010" y="6868419"/>
                    <a:pt x="6017120" y="6863049"/>
                    <a:pt x="6017120" y="6860363"/>
                  </a:cubicBezTo>
                  <a:cubicBezTo>
                    <a:pt x="6025340" y="6860363"/>
                    <a:pt x="6033560" y="6857679"/>
                    <a:pt x="6045890" y="6857679"/>
                  </a:cubicBezTo>
                  <a:lnTo>
                    <a:pt x="6062331" y="6857679"/>
                  </a:lnTo>
                  <a:cubicBezTo>
                    <a:pt x="6078771" y="6863049"/>
                    <a:pt x="6095210" y="6863049"/>
                    <a:pt x="6111651" y="6857679"/>
                  </a:cubicBezTo>
                  <a:cubicBezTo>
                    <a:pt x="6115761" y="6854993"/>
                    <a:pt x="6123981" y="6854993"/>
                    <a:pt x="6128091" y="6854993"/>
                  </a:cubicBezTo>
                  <a:cubicBezTo>
                    <a:pt x="6140421" y="6852308"/>
                    <a:pt x="6152752" y="6854993"/>
                    <a:pt x="6160971" y="6846938"/>
                  </a:cubicBezTo>
                  <a:cubicBezTo>
                    <a:pt x="6165082" y="6844254"/>
                    <a:pt x="6173302" y="6846938"/>
                    <a:pt x="6181522" y="6844254"/>
                  </a:cubicBezTo>
                  <a:lnTo>
                    <a:pt x="6300713" y="6844254"/>
                  </a:lnTo>
                  <a:cubicBezTo>
                    <a:pt x="6317153" y="6844254"/>
                    <a:pt x="6337703" y="6846938"/>
                    <a:pt x="6354144" y="6849624"/>
                  </a:cubicBezTo>
                  <a:cubicBezTo>
                    <a:pt x="6374694" y="6852308"/>
                    <a:pt x="6391134" y="6849624"/>
                    <a:pt x="6407575" y="6846938"/>
                  </a:cubicBezTo>
                  <a:lnTo>
                    <a:pt x="6436345" y="6846938"/>
                  </a:lnTo>
                  <a:cubicBezTo>
                    <a:pt x="6448676" y="6846938"/>
                    <a:pt x="6461005" y="6849624"/>
                    <a:pt x="6473335" y="6846938"/>
                  </a:cubicBezTo>
                  <a:cubicBezTo>
                    <a:pt x="6481555" y="6846938"/>
                    <a:pt x="6485666" y="6841568"/>
                    <a:pt x="6489776" y="6836198"/>
                  </a:cubicBezTo>
                  <a:cubicBezTo>
                    <a:pt x="6497996" y="6828143"/>
                    <a:pt x="6510326" y="6825458"/>
                    <a:pt x="6526767" y="6825458"/>
                  </a:cubicBezTo>
                  <a:cubicBezTo>
                    <a:pt x="6539097" y="6825458"/>
                    <a:pt x="6551427" y="6822773"/>
                    <a:pt x="6563757" y="6820088"/>
                  </a:cubicBezTo>
                  <a:lnTo>
                    <a:pt x="6571977" y="6820088"/>
                  </a:lnTo>
                  <a:cubicBezTo>
                    <a:pt x="6588417" y="6836198"/>
                    <a:pt x="6613078" y="6825458"/>
                    <a:pt x="6633628" y="6828143"/>
                  </a:cubicBezTo>
                  <a:lnTo>
                    <a:pt x="6641848" y="6828143"/>
                  </a:lnTo>
                  <a:cubicBezTo>
                    <a:pt x="6658288" y="6833513"/>
                    <a:pt x="6678838" y="6838883"/>
                    <a:pt x="6695279" y="6841568"/>
                  </a:cubicBezTo>
                  <a:cubicBezTo>
                    <a:pt x="6715829" y="6844254"/>
                    <a:pt x="6732269" y="6857679"/>
                    <a:pt x="6748709" y="6857679"/>
                  </a:cubicBezTo>
                  <a:cubicBezTo>
                    <a:pt x="6777480" y="6857679"/>
                    <a:pt x="6802140" y="6871104"/>
                    <a:pt x="6826800" y="6873789"/>
                  </a:cubicBezTo>
                  <a:cubicBezTo>
                    <a:pt x="6847351" y="6876474"/>
                    <a:pt x="6867901" y="6881844"/>
                    <a:pt x="6888451" y="6887214"/>
                  </a:cubicBezTo>
                  <a:cubicBezTo>
                    <a:pt x="6896671" y="6889900"/>
                    <a:pt x="6909001" y="6887214"/>
                    <a:pt x="6917221" y="6887214"/>
                  </a:cubicBezTo>
                  <a:cubicBezTo>
                    <a:pt x="6941882" y="6889900"/>
                    <a:pt x="6966542" y="6889900"/>
                    <a:pt x="6991203" y="6892585"/>
                  </a:cubicBezTo>
                  <a:lnTo>
                    <a:pt x="6995312" y="6892585"/>
                  </a:lnTo>
                  <a:cubicBezTo>
                    <a:pt x="7024083" y="6889900"/>
                    <a:pt x="7052853" y="6895269"/>
                    <a:pt x="7081623" y="6895269"/>
                  </a:cubicBezTo>
                  <a:cubicBezTo>
                    <a:pt x="7085734" y="6417327"/>
                    <a:pt x="7065183" y="5939383"/>
                    <a:pt x="7040523" y="5461440"/>
                  </a:cubicBezTo>
                  <a:cubicBezTo>
                    <a:pt x="7015862" y="5007663"/>
                    <a:pt x="6991203" y="4553885"/>
                    <a:pt x="6987092" y="4100107"/>
                  </a:cubicBezTo>
                  <a:cubicBezTo>
                    <a:pt x="6987092" y="3871876"/>
                    <a:pt x="6991203" y="3646330"/>
                    <a:pt x="6999422" y="3418099"/>
                  </a:cubicBezTo>
                  <a:cubicBezTo>
                    <a:pt x="7011752" y="3189868"/>
                    <a:pt x="7036413" y="2961636"/>
                    <a:pt x="7052853" y="2733405"/>
                  </a:cubicBezTo>
                  <a:cubicBezTo>
                    <a:pt x="7093654" y="2011120"/>
                    <a:pt x="7073404" y="1286150"/>
                    <a:pt x="7056963" y="563865"/>
                  </a:cubicBezTo>
                  <a:cubicBezTo>
                    <a:pt x="7044633" y="561180"/>
                    <a:pt x="7036413" y="558495"/>
                    <a:pt x="7028193" y="555810"/>
                  </a:cubicBezTo>
                  <a:cubicBezTo>
                    <a:pt x="7015862" y="550440"/>
                    <a:pt x="7003533" y="547755"/>
                    <a:pt x="6987092" y="550440"/>
                  </a:cubicBezTo>
                  <a:lnTo>
                    <a:pt x="6962432" y="550440"/>
                  </a:lnTo>
                  <a:cubicBezTo>
                    <a:pt x="6950102" y="550440"/>
                    <a:pt x="6933661" y="550440"/>
                    <a:pt x="6925441" y="561180"/>
                  </a:cubicBezTo>
                  <a:cubicBezTo>
                    <a:pt x="6925441" y="561180"/>
                    <a:pt x="6921332" y="563865"/>
                    <a:pt x="6917221" y="563865"/>
                  </a:cubicBezTo>
                  <a:lnTo>
                    <a:pt x="6900782" y="563865"/>
                  </a:lnTo>
                  <a:cubicBezTo>
                    <a:pt x="6896671" y="558495"/>
                    <a:pt x="6904891" y="547755"/>
                    <a:pt x="6884341" y="550440"/>
                  </a:cubicBezTo>
                  <a:cubicBezTo>
                    <a:pt x="6876121" y="550440"/>
                    <a:pt x="6863790" y="553125"/>
                    <a:pt x="6855571" y="553125"/>
                  </a:cubicBezTo>
                  <a:lnTo>
                    <a:pt x="6793920" y="553125"/>
                  </a:lnTo>
                  <a:cubicBezTo>
                    <a:pt x="6789809" y="547755"/>
                    <a:pt x="6785700" y="542385"/>
                    <a:pt x="6777480" y="534330"/>
                  </a:cubicBezTo>
                  <a:cubicBezTo>
                    <a:pt x="6773369" y="528959"/>
                    <a:pt x="6769260" y="526274"/>
                    <a:pt x="6756929" y="531645"/>
                  </a:cubicBezTo>
                  <a:cubicBezTo>
                    <a:pt x="6748709" y="534330"/>
                    <a:pt x="6744599" y="534330"/>
                    <a:pt x="6740489" y="528959"/>
                  </a:cubicBezTo>
                  <a:cubicBezTo>
                    <a:pt x="6728159" y="515534"/>
                    <a:pt x="6715829" y="504794"/>
                    <a:pt x="6691168" y="502109"/>
                  </a:cubicBezTo>
                  <a:cubicBezTo>
                    <a:pt x="6687058" y="502109"/>
                    <a:pt x="6682948" y="496739"/>
                    <a:pt x="6678838" y="494054"/>
                  </a:cubicBezTo>
                  <a:cubicBezTo>
                    <a:pt x="6670618" y="488683"/>
                    <a:pt x="6666508" y="483313"/>
                    <a:pt x="6654178" y="483313"/>
                  </a:cubicBezTo>
                  <a:cubicBezTo>
                    <a:pt x="6650068" y="483313"/>
                    <a:pt x="6641848" y="477943"/>
                    <a:pt x="6641848" y="475258"/>
                  </a:cubicBezTo>
                  <a:cubicBezTo>
                    <a:pt x="6637737" y="464518"/>
                    <a:pt x="6637737" y="456462"/>
                    <a:pt x="6637737" y="445722"/>
                  </a:cubicBezTo>
                  <a:cubicBezTo>
                    <a:pt x="6633628" y="434982"/>
                    <a:pt x="6625407" y="424242"/>
                    <a:pt x="6613078" y="418871"/>
                  </a:cubicBezTo>
                  <a:cubicBezTo>
                    <a:pt x="6592528" y="410816"/>
                    <a:pt x="6576087" y="400076"/>
                    <a:pt x="6555536" y="392021"/>
                  </a:cubicBezTo>
                  <a:cubicBezTo>
                    <a:pt x="6551427" y="389336"/>
                    <a:pt x="6543206" y="386651"/>
                    <a:pt x="6534986" y="386651"/>
                  </a:cubicBezTo>
                  <a:cubicBezTo>
                    <a:pt x="6522656" y="383965"/>
                    <a:pt x="6510326" y="381280"/>
                    <a:pt x="6497996" y="381280"/>
                  </a:cubicBezTo>
                  <a:cubicBezTo>
                    <a:pt x="6485666" y="381280"/>
                    <a:pt x="6469225" y="381280"/>
                    <a:pt x="6456895" y="386651"/>
                  </a:cubicBezTo>
                  <a:cubicBezTo>
                    <a:pt x="6432235" y="394706"/>
                    <a:pt x="6411684" y="383965"/>
                    <a:pt x="6391134" y="383965"/>
                  </a:cubicBezTo>
                  <a:cubicBezTo>
                    <a:pt x="6370584" y="381280"/>
                    <a:pt x="6350034" y="375910"/>
                    <a:pt x="6333594" y="373225"/>
                  </a:cubicBezTo>
                  <a:lnTo>
                    <a:pt x="6280163" y="373225"/>
                  </a:lnTo>
                  <a:cubicBezTo>
                    <a:pt x="6234952" y="378595"/>
                    <a:pt x="6197962" y="362485"/>
                    <a:pt x="6152751" y="359800"/>
                  </a:cubicBezTo>
                  <a:cubicBezTo>
                    <a:pt x="6140421" y="359800"/>
                    <a:pt x="6128091" y="351745"/>
                    <a:pt x="6115761" y="346374"/>
                  </a:cubicBezTo>
                  <a:cubicBezTo>
                    <a:pt x="6107541" y="341004"/>
                    <a:pt x="6099321" y="341004"/>
                    <a:pt x="6086991" y="343689"/>
                  </a:cubicBezTo>
                  <a:cubicBezTo>
                    <a:pt x="6070550" y="346374"/>
                    <a:pt x="6054110" y="343689"/>
                    <a:pt x="6037670" y="346374"/>
                  </a:cubicBezTo>
                  <a:cubicBezTo>
                    <a:pt x="6013010" y="351745"/>
                    <a:pt x="5992459" y="338319"/>
                    <a:pt x="5967799" y="338319"/>
                  </a:cubicBezTo>
                  <a:cubicBezTo>
                    <a:pt x="5947248" y="341004"/>
                    <a:pt x="5926698" y="341004"/>
                    <a:pt x="5906148" y="343689"/>
                  </a:cubicBezTo>
                  <a:lnTo>
                    <a:pt x="5856827" y="351745"/>
                  </a:lnTo>
                  <a:cubicBezTo>
                    <a:pt x="5823947" y="362485"/>
                    <a:pt x="5799287" y="349060"/>
                    <a:pt x="5770517" y="343689"/>
                  </a:cubicBezTo>
                  <a:cubicBezTo>
                    <a:pt x="5749966" y="341004"/>
                    <a:pt x="5737636" y="335634"/>
                    <a:pt x="5721195" y="327579"/>
                  </a:cubicBezTo>
                  <a:cubicBezTo>
                    <a:pt x="5704755" y="319524"/>
                    <a:pt x="5688315" y="327579"/>
                    <a:pt x="5675985" y="327579"/>
                  </a:cubicBezTo>
                  <a:cubicBezTo>
                    <a:pt x="5663655" y="327579"/>
                    <a:pt x="5655435" y="335634"/>
                    <a:pt x="5647215" y="338319"/>
                  </a:cubicBezTo>
                  <a:cubicBezTo>
                    <a:pt x="5634885" y="341004"/>
                    <a:pt x="5622554" y="341004"/>
                    <a:pt x="5610224" y="341004"/>
                  </a:cubicBezTo>
                  <a:cubicBezTo>
                    <a:pt x="5597894" y="341004"/>
                    <a:pt x="5581454" y="338319"/>
                    <a:pt x="5569123" y="341004"/>
                  </a:cubicBezTo>
                  <a:cubicBezTo>
                    <a:pt x="5548573" y="346374"/>
                    <a:pt x="5532133" y="354430"/>
                    <a:pt x="5515693" y="359800"/>
                  </a:cubicBezTo>
                  <a:cubicBezTo>
                    <a:pt x="5511583" y="362485"/>
                    <a:pt x="5507473" y="365170"/>
                    <a:pt x="5503363" y="365170"/>
                  </a:cubicBezTo>
                  <a:cubicBezTo>
                    <a:pt x="5474592" y="375910"/>
                    <a:pt x="5441712" y="378595"/>
                    <a:pt x="5404721" y="378595"/>
                  </a:cubicBezTo>
                  <a:cubicBezTo>
                    <a:pt x="5384171" y="378595"/>
                    <a:pt x="5363620" y="378595"/>
                    <a:pt x="5343071" y="375910"/>
                  </a:cubicBezTo>
                  <a:cubicBezTo>
                    <a:pt x="5330740" y="375910"/>
                    <a:pt x="5322520" y="367855"/>
                    <a:pt x="5314300" y="367855"/>
                  </a:cubicBezTo>
                  <a:cubicBezTo>
                    <a:pt x="5285530" y="365170"/>
                    <a:pt x="5260869" y="365170"/>
                    <a:pt x="5232099" y="365170"/>
                  </a:cubicBezTo>
                  <a:cubicBezTo>
                    <a:pt x="5227989" y="365170"/>
                    <a:pt x="5223879" y="367855"/>
                    <a:pt x="5219769" y="367855"/>
                  </a:cubicBezTo>
                  <a:cubicBezTo>
                    <a:pt x="5203329" y="373225"/>
                    <a:pt x="5186889" y="381280"/>
                    <a:pt x="5170448" y="386651"/>
                  </a:cubicBezTo>
                  <a:cubicBezTo>
                    <a:pt x="5141678" y="392021"/>
                    <a:pt x="5112908" y="397391"/>
                    <a:pt x="5084137" y="400076"/>
                  </a:cubicBezTo>
                  <a:lnTo>
                    <a:pt x="5071807" y="400076"/>
                  </a:lnTo>
                  <a:cubicBezTo>
                    <a:pt x="5047147" y="392021"/>
                    <a:pt x="5026596" y="400076"/>
                    <a:pt x="5001936" y="402761"/>
                  </a:cubicBezTo>
                  <a:cubicBezTo>
                    <a:pt x="4977276" y="408131"/>
                    <a:pt x="4952615" y="416186"/>
                    <a:pt x="4927955" y="421556"/>
                  </a:cubicBezTo>
                  <a:cubicBezTo>
                    <a:pt x="4919735" y="424242"/>
                    <a:pt x="4911515" y="421556"/>
                    <a:pt x="4903295" y="418871"/>
                  </a:cubicBezTo>
                  <a:cubicBezTo>
                    <a:pt x="4890964" y="416186"/>
                    <a:pt x="4882744" y="416186"/>
                    <a:pt x="4874524" y="421556"/>
                  </a:cubicBezTo>
                  <a:cubicBezTo>
                    <a:pt x="4870414" y="424242"/>
                    <a:pt x="4866304" y="424242"/>
                    <a:pt x="4862194" y="424242"/>
                  </a:cubicBezTo>
                  <a:cubicBezTo>
                    <a:pt x="4849864" y="426927"/>
                    <a:pt x="4837534" y="426927"/>
                    <a:pt x="4829314" y="429612"/>
                  </a:cubicBezTo>
                  <a:cubicBezTo>
                    <a:pt x="4812873" y="437667"/>
                    <a:pt x="4796433" y="434982"/>
                    <a:pt x="4779993" y="440352"/>
                  </a:cubicBezTo>
                  <a:cubicBezTo>
                    <a:pt x="4763553" y="445722"/>
                    <a:pt x="4747112" y="445722"/>
                    <a:pt x="4734783" y="453777"/>
                  </a:cubicBezTo>
                  <a:cubicBezTo>
                    <a:pt x="4730673" y="456462"/>
                    <a:pt x="4722452" y="456462"/>
                    <a:pt x="4714232" y="456462"/>
                  </a:cubicBezTo>
                  <a:cubicBezTo>
                    <a:pt x="4693682" y="459148"/>
                    <a:pt x="4677242" y="467203"/>
                    <a:pt x="4664912" y="477943"/>
                  </a:cubicBezTo>
                  <a:cubicBezTo>
                    <a:pt x="4648472" y="488683"/>
                    <a:pt x="4632031" y="496739"/>
                    <a:pt x="4615591" y="504794"/>
                  </a:cubicBezTo>
                  <a:cubicBezTo>
                    <a:pt x="4611481" y="507479"/>
                    <a:pt x="4599150" y="507479"/>
                    <a:pt x="4595041" y="507479"/>
                  </a:cubicBezTo>
                  <a:cubicBezTo>
                    <a:pt x="4578600" y="507479"/>
                    <a:pt x="4562160" y="504794"/>
                    <a:pt x="4549830" y="502109"/>
                  </a:cubicBezTo>
                  <a:cubicBezTo>
                    <a:pt x="4541610" y="502109"/>
                    <a:pt x="4537500" y="499424"/>
                    <a:pt x="4529280" y="499424"/>
                  </a:cubicBezTo>
                  <a:cubicBezTo>
                    <a:pt x="4504619" y="507479"/>
                    <a:pt x="4475849" y="502109"/>
                    <a:pt x="4451189" y="502109"/>
                  </a:cubicBezTo>
                  <a:cubicBezTo>
                    <a:pt x="4447079" y="502109"/>
                    <a:pt x="4438858" y="499424"/>
                    <a:pt x="4434749" y="496739"/>
                  </a:cubicBezTo>
                  <a:cubicBezTo>
                    <a:pt x="4418308" y="488683"/>
                    <a:pt x="4401868" y="488683"/>
                    <a:pt x="4385428" y="494054"/>
                  </a:cubicBezTo>
                  <a:cubicBezTo>
                    <a:pt x="4373098" y="496739"/>
                    <a:pt x="4360768" y="496739"/>
                    <a:pt x="4352547" y="491368"/>
                  </a:cubicBezTo>
                  <a:cubicBezTo>
                    <a:pt x="4336107" y="483313"/>
                    <a:pt x="4315557" y="477943"/>
                    <a:pt x="4295007" y="475258"/>
                  </a:cubicBezTo>
                  <a:cubicBezTo>
                    <a:pt x="4278567" y="472573"/>
                    <a:pt x="4262126" y="467203"/>
                    <a:pt x="4245686" y="461833"/>
                  </a:cubicBezTo>
                  <a:cubicBezTo>
                    <a:pt x="4237466" y="459148"/>
                    <a:pt x="4229246" y="461833"/>
                    <a:pt x="4221026" y="461833"/>
                  </a:cubicBezTo>
                  <a:cubicBezTo>
                    <a:pt x="4212805" y="461833"/>
                    <a:pt x="4208696" y="464518"/>
                    <a:pt x="4200476" y="464518"/>
                  </a:cubicBezTo>
                  <a:cubicBezTo>
                    <a:pt x="4175815" y="467203"/>
                    <a:pt x="4151155" y="472573"/>
                    <a:pt x="4130604" y="469888"/>
                  </a:cubicBezTo>
                  <a:cubicBezTo>
                    <a:pt x="4101834" y="464518"/>
                    <a:pt x="4073064" y="467203"/>
                    <a:pt x="4048403" y="456462"/>
                  </a:cubicBezTo>
                  <a:cubicBezTo>
                    <a:pt x="4036073" y="451092"/>
                    <a:pt x="4031963" y="456462"/>
                    <a:pt x="4023743" y="456462"/>
                  </a:cubicBezTo>
                  <a:cubicBezTo>
                    <a:pt x="4019633" y="456462"/>
                    <a:pt x="4015523" y="456462"/>
                    <a:pt x="4007303" y="459148"/>
                  </a:cubicBezTo>
                  <a:cubicBezTo>
                    <a:pt x="4003193" y="467203"/>
                    <a:pt x="3986753" y="472573"/>
                    <a:pt x="3966202" y="467203"/>
                  </a:cubicBezTo>
                  <a:cubicBezTo>
                    <a:pt x="3953872" y="464518"/>
                    <a:pt x="3945652" y="464518"/>
                    <a:pt x="3933322" y="467203"/>
                  </a:cubicBezTo>
                  <a:cubicBezTo>
                    <a:pt x="3920992" y="469888"/>
                    <a:pt x="3908661" y="469888"/>
                    <a:pt x="3892222" y="472573"/>
                  </a:cubicBezTo>
                  <a:lnTo>
                    <a:pt x="3888111" y="472573"/>
                  </a:lnTo>
                  <a:cubicBezTo>
                    <a:pt x="3855231" y="485998"/>
                    <a:pt x="3822350" y="475258"/>
                    <a:pt x="3785360" y="475258"/>
                  </a:cubicBezTo>
                  <a:lnTo>
                    <a:pt x="3764810" y="475258"/>
                  </a:lnTo>
                  <a:cubicBezTo>
                    <a:pt x="3740149" y="477943"/>
                    <a:pt x="3727819" y="464518"/>
                    <a:pt x="3711379" y="456462"/>
                  </a:cubicBezTo>
                  <a:cubicBezTo>
                    <a:pt x="3694939" y="448407"/>
                    <a:pt x="3678499" y="437667"/>
                    <a:pt x="3662058" y="432297"/>
                  </a:cubicBezTo>
                  <a:cubicBezTo>
                    <a:pt x="3657948" y="429612"/>
                    <a:pt x="3645618" y="432297"/>
                    <a:pt x="3637398" y="432297"/>
                  </a:cubicBezTo>
                  <a:lnTo>
                    <a:pt x="3600407" y="432297"/>
                  </a:lnTo>
                  <a:lnTo>
                    <a:pt x="3596297" y="429612"/>
                  </a:lnTo>
                  <a:cubicBezTo>
                    <a:pt x="3567527" y="434982"/>
                    <a:pt x="3551087" y="424242"/>
                    <a:pt x="3530537" y="413501"/>
                  </a:cubicBezTo>
                  <a:cubicBezTo>
                    <a:pt x="3518206" y="408131"/>
                    <a:pt x="3501766" y="402761"/>
                    <a:pt x="3489436" y="400076"/>
                  </a:cubicBezTo>
                  <a:cubicBezTo>
                    <a:pt x="3472996" y="394706"/>
                    <a:pt x="3452445" y="392021"/>
                    <a:pt x="3444225" y="378595"/>
                  </a:cubicBezTo>
                  <a:cubicBezTo>
                    <a:pt x="3440115" y="373225"/>
                    <a:pt x="3431895" y="373225"/>
                    <a:pt x="3427785" y="367855"/>
                  </a:cubicBezTo>
                  <a:cubicBezTo>
                    <a:pt x="3423675" y="362485"/>
                    <a:pt x="3419565" y="357115"/>
                    <a:pt x="3419565" y="354430"/>
                  </a:cubicBezTo>
                  <a:cubicBezTo>
                    <a:pt x="3419565" y="349060"/>
                    <a:pt x="3423675" y="343689"/>
                    <a:pt x="3427785" y="338319"/>
                  </a:cubicBezTo>
                  <a:cubicBezTo>
                    <a:pt x="3431895" y="330264"/>
                    <a:pt x="3423675" y="322209"/>
                    <a:pt x="3411345" y="316839"/>
                  </a:cubicBezTo>
                  <a:cubicBezTo>
                    <a:pt x="3407235" y="314154"/>
                    <a:pt x="3399015" y="314154"/>
                    <a:pt x="3399015" y="311468"/>
                  </a:cubicBezTo>
                  <a:cubicBezTo>
                    <a:pt x="3390794" y="295358"/>
                    <a:pt x="3370244" y="289988"/>
                    <a:pt x="3353804" y="276563"/>
                  </a:cubicBezTo>
                  <a:cubicBezTo>
                    <a:pt x="3341474" y="268507"/>
                    <a:pt x="3333254" y="257767"/>
                    <a:pt x="3325034" y="247027"/>
                  </a:cubicBezTo>
                  <a:cubicBezTo>
                    <a:pt x="3316814" y="241657"/>
                    <a:pt x="3312703" y="236286"/>
                    <a:pt x="3300374" y="230916"/>
                  </a:cubicBezTo>
                  <a:cubicBezTo>
                    <a:pt x="3271603" y="222861"/>
                    <a:pt x="3242833" y="214806"/>
                    <a:pt x="3214062" y="204066"/>
                  </a:cubicBezTo>
                  <a:cubicBezTo>
                    <a:pt x="3214062" y="225546"/>
                    <a:pt x="3205842" y="220176"/>
                    <a:pt x="3201732" y="214806"/>
                  </a:cubicBezTo>
                  <a:cubicBezTo>
                    <a:pt x="3201732" y="206751"/>
                    <a:pt x="3193512" y="204066"/>
                    <a:pt x="3181182" y="204066"/>
                  </a:cubicBezTo>
                  <a:cubicBezTo>
                    <a:pt x="3181182" y="204066"/>
                    <a:pt x="3177072" y="204066"/>
                    <a:pt x="3177072" y="201380"/>
                  </a:cubicBezTo>
                  <a:cubicBezTo>
                    <a:pt x="3172962" y="185270"/>
                    <a:pt x="3152412" y="190640"/>
                    <a:pt x="3140081" y="187955"/>
                  </a:cubicBezTo>
                  <a:cubicBezTo>
                    <a:pt x="3131861" y="185270"/>
                    <a:pt x="3123641" y="182585"/>
                    <a:pt x="3115421" y="185270"/>
                  </a:cubicBezTo>
                  <a:cubicBezTo>
                    <a:pt x="3098981" y="187955"/>
                    <a:pt x="3086651" y="179900"/>
                    <a:pt x="3070210" y="177215"/>
                  </a:cubicBezTo>
                  <a:cubicBezTo>
                    <a:pt x="3066100" y="177215"/>
                    <a:pt x="3061990" y="177215"/>
                    <a:pt x="3057880" y="179900"/>
                  </a:cubicBezTo>
                  <a:cubicBezTo>
                    <a:pt x="3049660" y="185270"/>
                    <a:pt x="3041440" y="185270"/>
                    <a:pt x="3029110" y="179900"/>
                  </a:cubicBezTo>
                  <a:cubicBezTo>
                    <a:pt x="3012670" y="171845"/>
                    <a:pt x="2996229" y="171845"/>
                    <a:pt x="2975679" y="177215"/>
                  </a:cubicBezTo>
                  <a:cubicBezTo>
                    <a:pt x="2967459" y="179900"/>
                    <a:pt x="2959239" y="179900"/>
                    <a:pt x="2951019" y="177215"/>
                  </a:cubicBezTo>
                  <a:cubicBezTo>
                    <a:pt x="2934579" y="171845"/>
                    <a:pt x="2918138" y="163789"/>
                    <a:pt x="2897588" y="158419"/>
                  </a:cubicBezTo>
                  <a:cubicBezTo>
                    <a:pt x="2893478" y="158419"/>
                    <a:pt x="2889368" y="155734"/>
                    <a:pt x="2885258" y="155734"/>
                  </a:cubicBezTo>
                  <a:cubicBezTo>
                    <a:pt x="2860598" y="158419"/>
                    <a:pt x="2840047" y="153049"/>
                    <a:pt x="2815387" y="158419"/>
                  </a:cubicBezTo>
                  <a:cubicBezTo>
                    <a:pt x="2803057" y="161104"/>
                    <a:pt x="2786617" y="161104"/>
                    <a:pt x="2778396" y="171845"/>
                  </a:cubicBezTo>
                  <a:cubicBezTo>
                    <a:pt x="2774286" y="174530"/>
                    <a:pt x="2761956" y="174530"/>
                    <a:pt x="2753736" y="177215"/>
                  </a:cubicBezTo>
                  <a:cubicBezTo>
                    <a:pt x="2733186" y="179900"/>
                    <a:pt x="2712636" y="182585"/>
                    <a:pt x="2692085" y="177215"/>
                  </a:cubicBezTo>
                  <a:cubicBezTo>
                    <a:pt x="2675645" y="171845"/>
                    <a:pt x="2655095" y="174530"/>
                    <a:pt x="2638655" y="171845"/>
                  </a:cubicBezTo>
                  <a:cubicBezTo>
                    <a:pt x="2626325" y="169160"/>
                    <a:pt x="2618104" y="163789"/>
                    <a:pt x="2609884" y="161104"/>
                  </a:cubicBezTo>
                  <a:cubicBezTo>
                    <a:pt x="2605774" y="158419"/>
                    <a:pt x="2601664" y="155734"/>
                    <a:pt x="2597554" y="155734"/>
                  </a:cubicBezTo>
                  <a:cubicBezTo>
                    <a:pt x="2572894" y="150364"/>
                    <a:pt x="2552344" y="139624"/>
                    <a:pt x="2540013" y="126198"/>
                  </a:cubicBezTo>
                  <a:cubicBezTo>
                    <a:pt x="2531793" y="118143"/>
                    <a:pt x="2519463" y="110088"/>
                    <a:pt x="2511243" y="102033"/>
                  </a:cubicBezTo>
                  <a:cubicBezTo>
                    <a:pt x="2482473" y="96663"/>
                    <a:pt x="2486583" y="75182"/>
                    <a:pt x="2470142" y="64442"/>
                  </a:cubicBezTo>
                  <a:cubicBezTo>
                    <a:pt x="2457812" y="53701"/>
                    <a:pt x="2445482" y="48331"/>
                    <a:pt x="2424932" y="45646"/>
                  </a:cubicBezTo>
                  <a:lnTo>
                    <a:pt x="2420822" y="45646"/>
                  </a:lnTo>
                  <a:cubicBezTo>
                    <a:pt x="2400272" y="34906"/>
                    <a:pt x="2379722" y="42961"/>
                    <a:pt x="2355061" y="42961"/>
                  </a:cubicBezTo>
                  <a:cubicBezTo>
                    <a:pt x="2346841" y="42961"/>
                    <a:pt x="2334511" y="37591"/>
                    <a:pt x="2326291" y="34906"/>
                  </a:cubicBezTo>
                  <a:cubicBezTo>
                    <a:pt x="2322181" y="29536"/>
                    <a:pt x="2318071" y="26851"/>
                    <a:pt x="2313961" y="26851"/>
                  </a:cubicBezTo>
                  <a:cubicBezTo>
                    <a:pt x="2289300" y="24166"/>
                    <a:pt x="2268750" y="13425"/>
                    <a:pt x="2248200" y="0"/>
                  </a:cubicBezTo>
                  <a:cubicBezTo>
                    <a:pt x="2239980" y="2685"/>
                    <a:pt x="2231760" y="5370"/>
                    <a:pt x="2223539" y="5370"/>
                  </a:cubicBezTo>
                  <a:cubicBezTo>
                    <a:pt x="2215319" y="8055"/>
                    <a:pt x="2202989" y="8055"/>
                    <a:pt x="2190659" y="8055"/>
                  </a:cubicBezTo>
                  <a:cubicBezTo>
                    <a:pt x="2174219" y="5370"/>
                    <a:pt x="2157779" y="8055"/>
                    <a:pt x="2141339" y="16110"/>
                  </a:cubicBezTo>
                  <a:cubicBezTo>
                    <a:pt x="2133118" y="18795"/>
                    <a:pt x="2129008" y="21481"/>
                    <a:pt x="2120788" y="24166"/>
                  </a:cubicBezTo>
                  <a:cubicBezTo>
                    <a:pt x="2112568" y="26851"/>
                    <a:pt x="2108458" y="32221"/>
                    <a:pt x="2100238" y="34906"/>
                  </a:cubicBezTo>
                  <a:cubicBezTo>
                    <a:pt x="2096128" y="37591"/>
                    <a:pt x="2087908" y="37591"/>
                    <a:pt x="2083798" y="40276"/>
                  </a:cubicBezTo>
                  <a:lnTo>
                    <a:pt x="2059137" y="48331"/>
                  </a:lnTo>
                  <a:cubicBezTo>
                    <a:pt x="2059137" y="48331"/>
                    <a:pt x="2055027" y="51016"/>
                    <a:pt x="2055027" y="48331"/>
                  </a:cubicBezTo>
                  <a:cubicBezTo>
                    <a:pt x="2038587" y="42961"/>
                    <a:pt x="2026257" y="53701"/>
                    <a:pt x="2013927" y="59072"/>
                  </a:cubicBezTo>
                  <a:cubicBezTo>
                    <a:pt x="2001596" y="64442"/>
                    <a:pt x="1985156" y="64442"/>
                    <a:pt x="1972826" y="69812"/>
                  </a:cubicBezTo>
                  <a:lnTo>
                    <a:pt x="1968716" y="69812"/>
                  </a:lnTo>
                  <a:cubicBezTo>
                    <a:pt x="1948166" y="72497"/>
                    <a:pt x="1927616" y="77867"/>
                    <a:pt x="1907065" y="80552"/>
                  </a:cubicBezTo>
                  <a:cubicBezTo>
                    <a:pt x="1898845" y="80552"/>
                    <a:pt x="1894735" y="83237"/>
                    <a:pt x="1886515" y="85922"/>
                  </a:cubicBezTo>
                  <a:cubicBezTo>
                    <a:pt x="1874185" y="88607"/>
                    <a:pt x="1861855" y="93978"/>
                    <a:pt x="1849525" y="96663"/>
                  </a:cubicBezTo>
                  <a:cubicBezTo>
                    <a:pt x="1841304" y="99348"/>
                    <a:pt x="1828974" y="102033"/>
                    <a:pt x="1820754" y="104718"/>
                  </a:cubicBezTo>
                  <a:lnTo>
                    <a:pt x="1808424" y="104718"/>
                  </a:lnTo>
                  <a:cubicBezTo>
                    <a:pt x="1808424" y="104718"/>
                    <a:pt x="1800204" y="104718"/>
                    <a:pt x="1796094" y="110088"/>
                  </a:cubicBezTo>
                  <a:cubicBezTo>
                    <a:pt x="1779654" y="104718"/>
                    <a:pt x="1759103" y="102033"/>
                    <a:pt x="1742663" y="96663"/>
                  </a:cubicBezTo>
                  <a:cubicBezTo>
                    <a:pt x="1730333" y="93978"/>
                    <a:pt x="1701563" y="99348"/>
                    <a:pt x="1693342" y="107403"/>
                  </a:cubicBezTo>
                  <a:cubicBezTo>
                    <a:pt x="1689232" y="110088"/>
                    <a:pt x="1685122" y="112773"/>
                    <a:pt x="1681012" y="112773"/>
                  </a:cubicBezTo>
                  <a:cubicBezTo>
                    <a:pt x="1676902" y="112773"/>
                    <a:pt x="1668682" y="110088"/>
                    <a:pt x="1664572" y="110088"/>
                  </a:cubicBezTo>
                  <a:cubicBezTo>
                    <a:pt x="1660462" y="110088"/>
                    <a:pt x="1656352" y="112773"/>
                    <a:pt x="1648132" y="112773"/>
                  </a:cubicBezTo>
                  <a:cubicBezTo>
                    <a:pt x="1648132" y="115458"/>
                    <a:pt x="1652242" y="118143"/>
                    <a:pt x="1652242" y="120828"/>
                  </a:cubicBezTo>
                  <a:cubicBezTo>
                    <a:pt x="1639912" y="123513"/>
                    <a:pt x="1619361" y="144994"/>
                    <a:pt x="1619361" y="155734"/>
                  </a:cubicBezTo>
                  <a:cubicBezTo>
                    <a:pt x="1598811" y="161104"/>
                    <a:pt x="1574151" y="163789"/>
                    <a:pt x="1565931" y="179900"/>
                  </a:cubicBezTo>
                  <a:cubicBezTo>
                    <a:pt x="1565931" y="182585"/>
                    <a:pt x="1561821" y="182585"/>
                    <a:pt x="1561821" y="185270"/>
                  </a:cubicBezTo>
                  <a:cubicBezTo>
                    <a:pt x="1537160" y="187955"/>
                    <a:pt x="1533050" y="204066"/>
                    <a:pt x="1520720" y="217491"/>
                  </a:cubicBezTo>
                  <a:lnTo>
                    <a:pt x="1520720" y="222861"/>
                  </a:lnTo>
                  <a:cubicBezTo>
                    <a:pt x="1516610" y="222861"/>
                    <a:pt x="1512500" y="225546"/>
                    <a:pt x="1508390" y="225546"/>
                  </a:cubicBezTo>
                  <a:cubicBezTo>
                    <a:pt x="1491950" y="230916"/>
                    <a:pt x="1483730" y="238971"/>
                    <a:pt x="1479620" y="252397"/>
                  </a:cubicBezTo>
                  <a:cubicBezTo>
                    <a:pt x="1475510" y="265822"/>
                    <a:pt x="1475510" y="276563"/>
                    <a:pt x="1471400" y="289988"/>
                  </a:cubicBezTo>
                  <a:cubicBezTo>
                    <a:pt x="1463179" y="287303"/>
                    <a:pt x="1450849" y="292673"/>
                    <a:pt x="1446739" y="284618"/>
                  </a:cubicBezTo>
                  <a:lnTo>
                    <a:pt x="1438519" y="284618"/>
                  </a:lnTo>
                  <a:cubicBezTo>
                    <a:pt x="1426189" y="295358"/>
                    <a:pt x="1413859" y="306098"/>
                    <a:pt x="1401529" y="314154"/>
                  </a:cubicBezTo>
                  <a:cubicBezTo>
                    <a:pt x="1389199" y="319524"/>
                    <a:pt x="1376868" y="322209"/>
                    <a:pt x="1360428" y="327579"/>
                  </a:cubicBezTo>
                  <a:lnTo>
                    <a:pt x="1360428" y="332949"/>
                  </a:lnTo>
                  <a:cubicBezTo>
                    <a:pt x="1343988" y="330264"/>
                    <a:pt x="1331658" y="327579"/>
                    <a:pt x="1319328" y="322209"/>
                  </a:cubicBezTo>
                  <a:cubicBezTo>
                    <a:pt x="1315217" y="322209"/>
                    <a:pt x="1311107" y="319524"/>
                    <a:pt x="1311107" y="319524"/>
                  </a:cubicBezTo>
                  <a:cubicBezTo>
                    <a:pt x="1306997" y="319524"/>
                    <a:pt x="1306997" y="316839"/>
                    <a:pt x="1306997" y="316839"/>
                  </a:cubicBezTo>
                  <a:cubicBezTo>
                    <a:pt x="1302887" y="316839"/>
                    <a:pt x="1302887" y="319524"/>
                    <a:pt x="1302887" y="322209"/>
                  </a:cubicBezTo>
                  <a:cubicBezTo>
                    <a:pt x="1302887" y="332949"/>
                    <a:pt x="1294667" y="330264"/>
                    <a:pt x="1286447" y="327579"/>
                  </a:cubicBezTo>
                  <a:cubicBezTo>
                    <a:pt x="1278227" y="324894"/>
                    <a:pt x="1270007" y="324894"/>
                    <a:pt x="1265897" y="332949"/>
                  </a:cubicBezTo>
                  <a:cubicBezTo>
                    <a:pt x="1265897" y="335634"/>
                    <a:pt x="1261787" y="338319"/>
                    <a:pt x="1257677" y="338319"/>
                  </a:cubicBezTo>
                  <a:cubicBezTo>
                    <a:pt x="1245346" y="341004"/>
                    <a:pt x="1233016" y="343689"/>
                    <a:pt x="1228906" y="351745"/>
                  </a:cubicBezTo>
                  <a:cubicBezTo>
                    <a:pt x="1224796" y="357115"/>
                    <a:pt x="1220686" y="359800"/>
                    <a:pt x="1212466" y="365170"/>
                  </a:cubicBezTo>
                  <a:lnTo>
                    <a:pt x="1150815" y="365170"/>
                  </a:lnTo>
                  <a:cubicBezTo>
                    <a:pt x="1142595" y="365170"/>
                    <a:pt x="1134375" y="365170"/>
                    <a:pt x="1126155" y="367855"/>
                  </a:cubicBezTo>
                  <a:cubicBezTo>
                    <a:pt x="1117935" y="367855"/>
                    <a:pt x="1109715" y="370540"/>
                    <a:pt x="1097385" y="373225"/>
                  </a:cubicBezTo>
                  <a:cubicBezTo>
                    <a:pt x="1089164" y="375910"/>
                    <a:pt x="1076834" y="381280"/>
                    <a:pt x="1068614" y="383965"/>
                  </a:cubicBezTo>
                  <a:cubicBezTo>
                    <a:pt x="1064504" y="386651"/>
                    <a:pt x="1060394" y="386651"/>
                    <a:pt x="1056284" y="386651"/>
                  </a:cubicBezTo>
                  <a:cubicBezTo>
                    <a:pt x="1035734" y="386651"/>
                    <a:pt x="1023404" y="394706"/>
                    <a:pt x="1011073" y="402761"/>
                  </a:cubicBezTo>
                  <a:cubicBezTo>
                    <a:pt x="998743" y="408131"/>
                    <a:pt x="990523" y="416186"/>
                    <a:pt x="978193" y="421556"/>
                  </a:cubicBezTo>
                  <a:cubicBezTo>
                    <a:pt x="969973" y="424242"/>
                    <a:pt x="961753" y="426927"/>
                    <a:pt x="957643" y="429612"/>
                  </a:cubicBezTo>
                  <a:cubicBezTo>
                    <a:pt x="949423" y="432297"/>
                    <a:pt x="945313" y="437667"/>
                    <a:pt x="937092" y="437667"/>
                  </a:cubicBezTo>
                  <a:cubicBezTo>
                    <a:pt x="928872" y="440352"/>
                    <a:pt x="916542" y="440352"/>
                    <a:pt x="908322" y="437667"/>
                  </a:cubicBezTo>
                  <a:cubicBezTo>
                    <a:pt x="895992" y="432297"/>
                    <a:pt x="883662" y="437667"/>
                    <a:pt x="875442" y="440352"/>
                  </a:cubicBezTo>
                  <a:cubicBezTo>
                    <a:pt x="863111" y="443037"/>
                    <a:pt x="854891" y="448407"/>
                    <a:pt x="846671" y="451092"/>
                  </a:cubicBezTo>
                  <a:cubicBezTo>
                    <a:pt x="850781" y="453777"/>
                    <a:pt x="850781" y="456462"/>
                    <a:pt x="854891" y="459148"/>
                  </a:cubicBezTo>
                  <a:lnTo>
                    <a:pt x="842561" y="459148"/>
                  </a:lnTo>
                  <a:cubicBezTo>
                    <a:pt x="842561" y="461833"/>
                    <a:pt x="838451" y="464518"/>
                    <a:pt x="838451" y="467203"/>
                  </a:cubicBezTo>
                  <a:cubicBezTo>
                    <a:pt x="834341" y="467203"/>
                    <a:pt x="830231" y="464518"/>
                    <a:pt x="830231" y="464518"/>
                  </a:cubicBezTo>
                  <a:cubicBezTo>
                    <a:pt x="817901" y="469888"/>
                    <a:pt x="805571" y="475258"/>
                    <a:pt x="793241" y="477943"/>
                  </a:cubicBezTo>
                  <a:cubicBezTo>
                    <a:pt x="789130" y="477943"/>
                    <a:pt x="785020" y="480628"/>
                    <a:pt x="785020" y="480628"/>
                  </a:cubicBezTo>
                  <a:cubicBezTo>
                    <a:pt x="768580" y="477943"/>
                    <a:pt x="748030" y="480628"/>
                    <a:pt x="735700" y="472573"/>
                  </a:cubicBezTo>
                  <a:cubicBezTo>
                    <a:pt x="727480" y="467203"/>
                    <a:pt x="715150" y="464518"/>
                    <a:pt x="706929" y="459148"/>
                  </a:cubicBezTo>
                  <a:cubicBezTo>
                    <a:pt x="694599" y="453777"/>
                    <a:pt x="678159" y="456462"/>
                    <a:pt x="665829" y="469888"/>
                  </a:cubicBezTo>
                  <a:lnTo>
                    <a:pt x="608288" y="432297"/>
                  </a:lnTo>
                  <a:cubicBezTo>
                    <a:pt x="604178" y="434982"/>
                    <a:pt x="595958" y="437667"/>
                    <a:pt x="591848" y="440352"/>
                  </a:cubicBezTo>
                  <a:cubicBezTo>
                    <a:pt x="587738" y="440352"/>
                    <a:pt x="587738" y="443037"/>
                    <a:pt x="583628" y="443037"/>
                  </a:cubicBezTo>
                  <a:cubicBezTo>
                    <a:pt x="567188" y="445722"/>
                    <a:pt x="550747" y="448407"/>
                    <a:pt x="530197" y="451092"/>
                  </a:cubicBezTo>
                  <a:cubicBezTo>
                    <a:pt x="517867" y="453777"/>
                    <a:pt x="509647" y="456462"/>
                    <a:pt x="509647" y="467203"/>
                  </a:cubicBezTo>
                  <a:cubicBezTo>
                    <a:pt x="493207" y="472573"/>
                    <a:pt x="476766" y="469888"/>
                    <a:pt x="464436" y="480628"/>
                  </a:cubicBezTo>
                  <a:lnTo>
                    <a:pt x="452106" y="480628"/>
                  </a:lnTo>
                  <a:cubicBezTo>
                    <a:pt x="427446" y="472573"/>
                    <a:pt x="406895" y="475258"/>
                    <a:pt x="390455" y="488683"/>
                  </a:cubicBezTo>
                  <a:cubicBezTo>
                    <a:pt x="386345" y="491368"/>
                    <a:pt x="382235" y="491368"/>
                    <a:pt x="374015" y="491368"/>
                  </a:cubicBezTo>
                  <a:cubicBezTo>
                    <a:pt x="353465" y="488683"/>
                    <a:pt x="337025" y="496739"/>
                    <a:pt x="320584" y="504794"/>
                  </a:cubicBezTo>
                  <a:cubicBezTo>
                    <a:pt x="312364" y="510164"/>
                    <a:pt x="304144" y="512849"/>
                    <a:pt x="291814" y="512849"/>
                  </a:cubicBezTo>
                  <a:cubicBezTo>
                    <a:pt x="271264" y="515534"/>
                    <a:pt x="254823" y="515534"/>
                    <a:pt x="234273" y="515534"/>
                  </a:cubicBezTo>
                  <a:cubicBezTo>
                    <a:pt x="234273" y="515534"/>
                    <a:pt x="230163" y="515534"/>
                    <a:pt x="230163" y="518219"/>
                  </a:cubicBezTo>
                  <a:cubicBezTo>
                    <a:pt x="213723" y="531645"/>
                    <a:pt x="193173" y="531645"/>
                    <a:pt x="168512" y="531645"/>
                  </a:cubicBezTo>
                  <a:cubicBezTo>
                    <a:pt x="143852" y="531645"/>
                    <a:pt x="119192" y="534330"/>
                    <a:pt x="98641" y="547755"/>
                  </a:cubicBezTo>
                  <a:cubicBezTo>
                    <a:pt x="86311" y="555810"/>
                    <a:pt x="69871" y="561180"/>
                    <a:pt x="53431" y="569236"/>
                  </a:cubicBezTo>
                  <a:cubicBezTo>
                    <a:pt x="49321" y="569236"/>
                    <a:pt x="45211" y="571921"/>
                    <a:pt x="45211" y="571921"/>
                  </a:cubicBezTo>
                  <a:cubicBezTo>
                    <a:pt x="32880" y="571921"/>
                    <a:pt x="16440" y="569236"/>
                    <a:pt x="4110" y="569236"/>
                  </a:cubicBezTo>
                  <a:cubicBezTo>
                    <a:pt x="0" y="601456"/>
                    <a:pt x="8220" y="636362"/>
                    <a:pt x="12330" y="671268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0554340" y="1686245"/>
            <a:ext cx="6971660" cy="6971660"/>
          </a:xfrm>
          <a:custGeom>
            <a:avLst/>
            <a:gdLst/>
            <a:ahLst/>
            <a:cxnLst/>
            <a:rect l="l" t="t" r="r" b="b"/>
            <a:pathLst>
              <a:path w="6971660" h="6971660">
                <a:moveTo>
                  <a:pt x="0" y="0"/>
                </a:moveTo>
                <a:lnTo>
                  <a:pt x="6971660" y="0"/>
                </a:lnTo>
                <a:lnTo>
                  <a:pt x="6971660" y="6971660"/>
                </a:lnTo>
                <a:lnTo>
                  <a:pt x="0" y="6971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424812" y="6207966"/>
            <a:ext cx="8571158" cy="193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99"/>
              </a:lnSpc>
            </a:pPr>
            <a:r>
              <a:rPr lang="en-US" sz="13599" b="1" spc="-339">
                <a:solidFill>
                  <a:srgbClr val="61177C"/>
                </a:solidFill>
                <a:latin typeface="Poppins Heavy"/>
                <a:ea typeface="Poppins Heavy"/>
                <a:cs typeface="Poppins Heavy"/>
                <a:sym typeface="Poppins Heavy"/>
              </a:rPr>
              <a:t>Welcome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2842" y="8394380"/>
            <a:ext cx="8741516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61177C"/>
                </a:solidFill>
                <a:latin typeface="Poppins Bold"/>
                <a:ea typeface="Poppins Bold"/>
                <a:cs typeface="Poppins Bold"/>
                <a:sym typeface="Poppins Bold"/>
              </a:rPr>
              <a:t>Major donor fundraising -stronger together</a:t>
            </a:r>
          </a:p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61177C"/>
                </a:solidFill>
                <a:latin typeface="Poppins Bold"/>
                <a:ea typeface="Poppins Bold"/>
                <a:cs typeface="Poppins Bold"/>
                <a:sym typeface="Poppins Bold"/>
              </a:rPr>
              <a:t>Louise Morris</a:t>
            </a:r>
          </a:p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61177C"/>
                </a:solidFill>
                <a:latin typeface="Poppins Bold"/>
                <a:ea typeface="Poppins Bold"/>
                <a:cs typeface="Poppins Bold"/>
                <a:sym typeface="Poppins Bold"/>
              </a:rPr>
              <a:t>26th September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58366" y="5143500"/>
            <a:ext cx="2900934" cy="4114800"/>
          </a:xfrm>
          <a:custGeom>
            <a:avLst/>
            <a:gdLst/>
            <a:ahLst/>
            <a:cxnLst/>
            <a:rect l="l" t="t" r="r" b="b"/>
            <a:pathLst>
              <a:path w="2900934" h="4114800">
                <a:moveTo>
                  <a:pt x="0" y="0"/>
                </a:moveTo>
                <a:lnTo>
                  <a:pt x="2900934" y="0"/>
                </a:lnTo>
                <a:lnTo>
                  <a:pt x="2900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1162050"/>
            <a:ext cx="12822611" cy="3660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99"/>
              </a:lnSpc>
            </a:pPr>
            <a:r>
              <a:rPr lang="en-US" sz="13599" b="1" spc="-339">
                <a:solidFill>
                  <a:srgbClr val="0D5938"/>
                </a:solidFill>
                <a:latin typeface="Poppins Heavy"/>
                <a:ea typeface="Poppins Heavy"/>
                <a:cs typeface="Poppins Heavy"/>
                <a:sym typeface="Poppins Heavy"/>
              </a:rPr>
              <a:t>Curiosity conversations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07449" y="2836111"/>
            <a:ext cx="6422189" cy="6422189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60884" r="-5098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87003" y="613524"/>
            <a:ext cx="15523396" cy="1497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90"/>
              </a:lnSpc>
            </a:pPr>
            <a:r>
              <a:rPr lang="en-US" sz="10590" b="1" spc="-264">
                <a:solidFill>
                  <a:srgbClr val="61177C"/>
                </a:solidFill>
                <a:latin typeface="Poppins Heavy"/>
                <a:ea typeface="Poppins Heavy"/>
                <a:cs typeface="Poppins Heavy"/>
                <a:sym typeface="Poppins Heavy"/>
              </a:rPr>
              <a:t>Show me the money...?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74185" y="2473185"/>
            <a:ext cx="6785115" cy="6785115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19525" r="-1952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1143000"/>
            <a:ext cx="13209014" cy="284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90"/>
              </a:lnSpc>
            </a:pPr>
            <a:r>
              <a:rPr lang="en-US" sz="10590" b="1" spc="-264">
                <a:solidFill>
                  <a:srgbClr val="61177C"/>
                </a:solidFill>
                <a:latin typeface="Poppins Heavy"/>
                <a:ea typeface="Poppins Heavy"/>
                <a:cs typeface="Poppins Heavy"/>
                <a:sym typeface="Poppins Heavy"/>
              </a:rPr>
              <a:t>Put yourself in your donors shoes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264227"/>
            <a:ext cx="7151320" cy="513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2"/>
              </a:lnSpc>
            </a:pPr>
            <a:r>
              <a:rPr lang="en-US" sz="2851" b="1">
                <a:solidFill>
                  <a:srgbClr val="61177C"/>
                </a:solidFill>
                <a:latin typeface="Poppins Bold"/>
                <a:ea typeface="Poppins Bold"/>
                <a:cs typeface="Poppins Bold"/>
                <a:sym typeface="Poppins Bold"/>
              </a:rPr>
              <a:t>Be curious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076825"/>
            <a:ext cx="6269696" cy="219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Embrace your natural curiosity 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61177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Ask lots of questions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61177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Discover the person, not a ‘prospect’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1028700"/>
            <a:ext cx="2321908" cy="2382775"/>
            <a:chOff x="0" y="0"/>
            <a:chExt cx="5585968" cy="5732399"/>
          </a:xfrm>
        </p:grpSpPr>
        <p:sp>
          <p:nvSpPr>
            <p:cNvPr id="3" name="Freeform 3"/>
            <p:cNvSpPr/>
            <p:nvPr/>
          </p:nvSpPr>
          <p:spPr>
            <a:xfrm>
              <a:off x="781939" y="1172337"/>
              <a:ext cx="4262120" cy="2943733"/>
            </a:xfrm>
            <a:custGeom>
              <a:avLst/>
              <a:gdLst/>
              <a:ahLst/>
              <a:cxnLst/>
              <a:rect l="l" t="t" r="r" b="b"/>
              <a:pathLst>
                <a:path w="4262120" h="2943733">
                  <a:moveTo>
                    <a:pt x="1839722" y="2602103"/>
                  </a:moveTo>
                  <a:cubicBezTo>
                    <a:pt x="1747266" y="2752725"/>
                    <a:pt x="1633728" y="2842641"/>
                    <a:pt x="1566545" y="2888361"/>
                  </a:cubicBezTo>
                  <a:cubicBezTo>
                    <a:pt x="815086" y="2943733"/>
                    <a:pt x="253492" y="2761615"/>
                    <a:pt x="135382" y="2563114"/>
                  </a:cubicBezTo>
                  <a:cubicBezTo>
                    <a:pt x="61341" y="2438527"/>
                    <a:pt x="31242" y="2302891"/>
                    <a:pt x="31242" y="2302891"/>
                  </a:cubicBezTo>
                  <a:cubicBezTo>
                    <a:pt x="31242" y="2302891"/>
                    <a:pt x="0" y="2161794"/>
                    <a:pt x="18288" y="2003679"/>
                  </a:cubicBezTo>
                  <a:cubicBezTo>
                    <a:pt x="66167" y="1586865"/>
                    <a:pt x="434594" y="1131951"/>
                    <a:pt x="434594" y="1131951"/>
                  </a:cubicBezTo>
                  <a:cubicBezTo>
                    <a:pt x="812673" y="665099"/>
                    <a:pt x="1228852" y="284099"/>
                    <a:pt x="1579499" y="0"/>
                  </a:cubicBezTo>
                  <a:cubicBezTo>
                    <a:pt x="1635887" y="117094"/>
                    <a:pt x="1692275" y="234188"/>
                    <a:pt x="1748663" y="351282"/>
                  </a:cubicBezTo>
                  <a:cubicBezTo>
                    <a:pt x="1628140" y="483489"/>
                    <a:pt x="1496949" y="647446"/>
                    <a:pt x="1371346" y="845693"/>
                  </a:cubicBezTo>
                  <a:cubicBezTo>
                    <a:pt x="1287399" y="978281"/>
                    <a:pt x="1219073" y="1105535"/>
                    <a:pt x="1163193" y="1223010"/>
                  </a:cubicBezTo>
                  <a:cubicBezTo>
                    <a:pt x="1286764" y="1272540"/>
                    <a:pt x="1671193" y="1445260"/>
                    <a:pt x="1865757" y="1860550"/>
                  </a:cubicBezTo>
                  <a:cubicBezTo>
                    <a:pt x="1931289" y="2000377"/>
                    <a:pt x="1958721" y="2132584"/>
                    <a:pt x="1969897" y="2237867"/>
                  </a:cubicBezTo>
                  <a:cubicBezTo>
                    <a:pt x="1958975" y="2317750"/>
                    <a:pt x="1929638" y="2455672"/>
                    <a:pt x="1839849" y="2602103"/>
                  </a:cubicBezTo>
                  <a:close/>
                  <a:moveTo>
                    <a:pt x="3953891" y="2696718"/>
                  </a:moveTo>
                  <a:cubicBezTo>
                    <a:pt x="3804285" y="2774696"/>
                    <a:pt x="3482594" y="2915158"/>
                    <a:pt x="3065780" y="2883789"/>
                  </a:cubicBezTo>
                  <a:cubicBezTo>
                    <a:pt x="2825242" y="2865755"/>
                    <a:pt x="2632837" y="2796413"/>
                    <a:pt x="2504186" y="2736850"/>
                  </a:cubicBezTo>
                  <a:cubicBezTo>
                    <a:pt x="2417064" y="2531999"/>
                    <a:pt x="2330069" y="2327021"/>
                    <a:pt x="2242947" y="2122170"/>
                  </a:cubicBezTo>
                  <a:cubicBezTo>
                    <a:pt x="2236851" y="1990471"/>
                    <a:pt x="2242312" y="1795019"/>
                    <a:pt x="2308225" y="1574292"/>
                  </a:cubicBezTo>
                  <a:cubicBezTo>
                    <a:pt x="2340737" y="1465454"/>
                    <a:pt x="2430272" y="1214501"/>
                    <a:pt x="2908935" y="692404"/>
                  </a:cubicBezTo>
                  <a:cubicBezTo>
                    <a:pt x="3076067" y="510159"/>
                    <a:pt x="3312668" y="270764"/>
                    <a:pt x="3622040" y="13081"/>
                  </a:cubicBezTo>
                  <a:cubicBezTo>
                    <a:pt x="3704463" y="104140"/>
                    <a:pt x="3786886" y="195199"/>
                    <a:pt x="3869182" y="286258"/>
                  </a:cubicBezTo>
                  <a:cubicBezTo>
                    <a:pt x="3751453" y="424942"/>
                    <a:pt x="3617214" y="608457"/>
                    <a:pt x="3496564" y="839343"/>
                  </a:cubicBezTo>
                  <a:cubicBezTo>
                    <a:pt x="3408045" y="1008888"/>
                    <a:pt x="3345434" y="1168273"/>
                    <a:pt x="3300730" y="1307084"/>
                  </a:cubicBezTo>
                  <a:cubicBezTo>
                    <a:pt x="3381375" y="1306703"/>
                    <a:pt x="3665982" y="1315466"/>
                    <a:pt x="3901439" y="1534287"/>
                  </a:cubicBezTo>
                  <a:cubicBezTo>
                    <a:pt x="4043172" y="1665986"/>
                    <a:pt x="4098798" y="1810258"/>
                    <a:pt x="4110355" y="1841627"/>
                  </a:cubicBezTo>
                  <a:cubicBezTo>
                    <a:pt x="4262120" y="2253361"/>
                    <a:pt x="3983482" y="2655062"/>
                    <a:pt x="3953637" y="2696845"/>
                  </a:cubicBezTo>
                  <a:close/>
                </a:path>
              </a:pathLst>
            </a:custGeom>
            <a:solidFill>
              <a:srgbClr val="FAECF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5586095" cy="5732399"/>
            </a:xfrm>
            <a:custGeom>
              <a:avLst/>
              <a:gdLst/>
              <a:ahLst/>
              <a:cxnLst/>
              <a:rect l="l" t="t" r="r" b="b"/>
              <a:pathLst>
                <a:path w="5586095" h="5732399">
                  <a:moveTo>
                    <a:pt x="5585968" y="975741"/>
                  </a:moveTo>
                  <a:lnTo>
                    <a:pt x="3219831" y="0"/>
                  </a:lnTo>
                  <a:lnTo>
                    <a:pt x="1463548" y="243967"/>
                  </a:lnTo>
                  <a:lnTo>
                    <a:pt x="0" y="2585720"/>
                  </a:lnTo>
                  <a:lnTo>
                    <a:pt x="170815" y="4024884"/>
                  </a:lnTo>
                  <a:lnTo>
                    <a:pt x="2561336" y="5732399"/>
                  </a:lnTo>
                  <a:lnTo>
                    <a:pt x="5561711" y="4683506"/>
                  </a:lnTo>
                  <a:lnTo>
                    <a:pt x="5537327" y="2219833"/>
                  </a:lnTo>
                  <a:lnTo>
                    <a:pt x="5586095" y="975741"/>
                  </a:lnTo>
                  <a:close/>
                  <a:moveTo>
                    <a:pt x="2621534" y="3774440"/>
                  </a:moveTo>
                  <a:cubicBezTo>
                    <a:pt x="2529078" y="3925062"/>
                    <a:pt x="2415540" y="4014978"/>
                    <a:pt x="2348357" y="4060698"/>
                  </a:cubicBezTo>
                  <a:cubicBezTo>
                    <a:pt x="1596898" y="4116070"/>
                    <a:pt x="1035304" y="3933952"/>
                    <a:pt x="917194" y="3735451"/>
                  </a:cubicBezTo>
                  <a:cubicBezTo>
                    <a:pt x="843153" y="3610864"/>
                    <a:pt x="813054" y="3475228"/>
                    <a:pt x="813054" y="3475228"/>
                  </a:cubicBezTo>
                  <a:cubicBezTo>
                    <a:pt x="813054" y="3475228"/>
                    <a:pt x="781812" y="3334131"/>
                    <a:pt x="800100" y="3176016"/>
                  </a:cubicBezTo>
                  <a:cubicBezTo>
                    <a:pt x="847979" y="2759202"/>
                    <a:pt x="1216406" y="2304288"/>
                    <a:pt x="1216406" y="2304288"/>
                  </a:cubicBezTo>
                  <a:cubicBezTo>
                    <a:pt x="1594485" y="1837436"/>
                    <a:pt x="2010664" y="1456436"/>
                    <a:pt x="2361311" y="1172337"/>
                  </a:cubicBezTo>
                  <a:cubicBezTo>
                    <a:pt x="2417699" y="1289431"/>
                    <a:pt x="2474087" y="1406525"/>
                    <a:pt x="2530475" y="1523619"/>
                  </a:cubicBezTo>
                  <a:cubicBezTo>
                    <a:pt x="2409952" y="1655826"/>
                    <a:pt x="2278761" y="1819783"/>
                    <a:pt x="2153158" y="2018030"/>
                  </a:cubicBezTo>
                  <a:cubicBezTo>
                    <a:pt x="2069211" y="2150618"/>
                    <a:pt x="2000885" y="2277872"/>
                    <a:pt x="1945005" y="2395347"/>
                  </a:cubicBezTo>
                  <a:cubicBezTo>
                    <a:pt x="2068576" y="2444877"/>
                    <a:pt x="2453005" y="2617597"/>
                    <a:pt x="2647569" y="3032887"/>
                  </a:cubicBezTo>
                  <a:cubicBezTo>
                    <a:pt x="2713101" y="3172714"/>
                    <a:pt x="2740533" y="3304921"/>
                    <a:pt x="2751709" y="3410204"/>
                  </a:cubicBezTo>
                  <a:cubicBezTo>
                    <a:pt x="2740787" y="3490087"/>
                    <a:pt x="2711450" y="3628009"/>
                    <a:pt x="2621661" y="3774440"/>
                  </a:cubicBezTo>
                  <a:close/>
                  <a:moveTo>
                    <a:pt x="4735703" y="3869055"/>
                  </a:moveTo>
                  <a:cubicBezTo>
                    <a:pt x="4586097" y="3947033"/>
                    <a:pt x="4264406" y="4087495"/>
                    <a:pt x="3847592" y="4056126"/>
                  </a:cubicBezTo>
                  <a:cubicBezTo>
                    <a:pt x="3607054" y="4038092"/>
                    <a:pt x="3414649" y="3968750"/>
                    <a:pt x="3285998" y="3909187"/>
                  </a:cubicBezTo>
                  <a:cubicBezTo>
                    <a:pt x="3198876" y="3704336"/>
                    <a:pt x="3111881" y="3499358"/>
                    <a:pt x="3024759" y="3294507"/>
                  </a:cubicBezTo>
                  <a:cubicBezTo>
                    <a:pt x="3018663" y="3162808"/>
                    <a:pt x="3024124" y="2967356"/>
                    <a:pt x="3090037" y="2746629"/>
                  </a:cubicBezTo>
                  <a:cubicBezTo>
                    <a:pt x="3122549" y="2637791"/>
                    <a:pt x="3212084" y="2386838"/>
                    <a:pt x="3690747" y="1864741"/>
                  </a:cubicBezTo>
                  <a:cubicBezTo>
                    <a:pt x="3857879" y="1682496"/>
                    <a:pt x="4094480" y="1443101"/>
                    <a:pt x="4403852" y="1185418"/>
                  </a:cubicBezTo>
                  <a:cubicBezTo>
                    <a:pt x="4486275" y="1276477"/>
                    <a:pt x="4568698" y="1367536"/>
                    <a:pt x="4650994" y="1458595"/>
                  </a:cubicBezTo>
                  <a:cubicBezTo>
                    <a:pt x="4533265" y="1597279"/>
                    <a:pt x="4399026" y="1780794"/>
                    <a:pt x="4278376" y="2011680"/>
                  </a:cubicBezTo>
                  <a:cubicBezTo>
                    <a:pt x="4189857" y="2181225"/>
                    <a:pt x="4127246" y="2340610"/>
                    <a:pt x="4082542" y="2479421"/>
                  </a:cubicBezTo>
                  <a:cubicBezTo>
                    <a:pt x="4163187" y="2479040"/>
                    <a:pt x="4447794" y="2487803"/>
                    <a:pt x="4683252" y="2706624"/>
                  </a:cubicBezTo>
                  <a:cubicBezTo>
                    <a:pt x="4824984" y="2838323"/>
                    <a:pt x="4880610" y="2982595"/>
                    <a:pt x="4892167" y="3013964"/>
                  </a:cubicBezTo>
                  <a:cubicBezTo>
                    <a:pt x="5043932" y="3425698"/>
                    <a:pt x="4765294" y="3827399"/>
                    <a:pt x="4735449" y="3869182"/>
                  </a:cubicBezTo>
                  <a:close/>
                </a:path>
              </a:pathLst>
            </a:custGeom>
            <a:solidFill>
              <a:srgbClr val="61177C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860491" y="6875525"/>
            <a:ext cx="2398809" cy="2382775"/>
            <a:chOff x="0" y="0"/>
            <a:chExt cx="5813806" cy="5774944"/>
          </a:xfrm>
        </p:grpSpPr>
        <p:sp>
          <p:nvSpPr>
            <p:cNvPr id="6" name="Freeform 6"/>
            <p:cNvSpPr/>
            <p:nvPr/>
          </p:nvSpPr>
          <p:spPr>
            <a:xfrm>
              <a:off x="981075" y="1417066"/>
              <a:ext cx="4058412" cy="2879852"/>
            </a:xfrm>
            <a:custGeom>
              <a:avLst/>
              <a:gdLst/>
              <a:ahLst/>
              <a:cxnLst/>
              <a:rect l="l" t="t" r="r" b="b"/>
              <a:pathLst>
                <a:path w="4058412" h="2879852">
                  <a:moveTo>
                    <a:pt x="2391791" y="384429"/>
                  </a:moveTo>
                  <a:cubicBezTo>
                    <a:pt x="2844292" y="0"/>
                    <a:pt x="3735578" y="135255"/>
                    <a:pt x="3963289" y="578993"/>
                  </a:cubicBezTo>
                  <a:cubicBezTo>
                    <a:pt x="4058412" y="764540"/>
                    <a:pt x="4021582" y="972566"/>
                    <a:pt x="3993261" y="1132713"/>
                  </a:cubicBezTo>
                  <a:cubicBezTo>
                    <a:pt x="3932301" y="1476883"/>
                    <a:pt x="3726180" y="1743583"/>
                    <a:pt x="3661663" y="1825371"/>
                  </a:cubicBezTo>
                  <a:lnTo>
                    <a:pt x="3661663" y="1825371"/>
                  </a:lnTo>
                  <a:cubicBezTo>
                    <a:pt x="3550030" y="1988185"/>
                    <a:pt x="3417188" y="2163953"/>
                    <a:pt x="3259835" y="2344928"/>
                  </a:cubicBezTo>
                  <a:cubicBezTo>
                    <a:pt x="3116452" y="2510028"/>
                    <a:pt x="2974593" y="2654173"/>
                    <a:pt x="2840735" y="2779014"/>
                  </a:cubicBezTo>
                  <a:lnTo>
                    <a:pt x="2601213" y="2599436"/>
                  </a:lnTo>
                  <a:cubicBezTo>
                    <a:pt x="2672587" y="2454656"/>
                    <a:pt x="2743707" y="2294890"/>
                    <a:pt x="2810763" y="2120519"/>
                  </a:cubicBezTo>
                  <a:cubicBezTo>
                    <a:pt x="2862198" y="1986788"/>
                    <a:pt x="2906013" y="1858010"/>
                    <a:pt x="2943351" y="1735709"/>
                  </a:cubicBezTo>
                  <a:cubicBezTo>
                    <a:pt x="2848736" y="1706753"/>
                    <a:pt x="2582544" y="1611884"/>
                    <a:pt x="2376677" y="1342263"/>
                  </a:cubicBezTo>
                  <a:cubicBezTo>
                    <a:pt x="2186558" y="1093343"/>
                    <a:pt x="2155189" y="836168"/>
                    <a:pt x="2148204" y="735330"/>
                  </a:cubicBezTo>
                  <a:cubicBezTo>
                    <a:pt x="2185415" y="639826"/>
                    <a:pt x="2255900" y="499618"/>
                    <a:pt x="2391536" y="384302"/>
                  </a:cubicBezTo>
                  <a:close/>
                  <a:moveTo>
                    <a:pt x="188087" y="474853"/>
                  </a:moveTo>
                  <a:cubicBezTo>
                    <a:pt x="330200" y="400812"/>
                    <a:pt x="635762" y="267462"/>
                    <a:pt x="1031494" y="297180"/>
                  </a:cubicBezTo>
                  <a:cubicBezTo>
                    <a:pt x="1259967" y="314325"/>
                    <a:pt x="1442720" y="380238"/>
                    <a:pt x="1564894" y="436753"/>
                  </a:cubicBezTo>
                  <a:cubicBezTo>
                    <a:pt x="1647571" y="631317"/>
                    <a:pt x="1730248" y="826008"/>
                    <a:pt x="1812925" y="1020572"/>
                  </a:cubicBezTo>
                  <a:cubicBezTo>
                    <a:pt x="1804797" y="1122172"/>
                    <a:pt x="1784985" y="1275080"/>
                    <a:pt x="1730121" y="1452245"/>
                  </a:cubicBezTo>
                  <a:cubicBezTo>
                    <a:pt x="1687322" y="1590675"/>
                    <a:pt x="1603375" y="1802892"/>
                    <a:pt x="1180338" y="2378456"/>
                  </a:cubicBezTo>
                  <a:cubicBezTo>
                    <a:pt x="1086485" y="2506218"/>
                    <a:pt x="955929" y="2678938"/>
                    <a:pt x="792734" y="2879852"/>
                  </a:cubicBezTo>
                  <a:cubicBezTo>
                    <a:pt x="711073" y="2817368"/>
                    <a:pt x="629285" y="2754884"/>
                    <a:pt x="547624" y="2692400"/>
                  </a:cubicBezTo>
                  <a:cubicBezTo>
                    <a:pt x="606806" y="2577973"/>
                    <a:pt x="670178" y="2432939"/>
                    <a:pt x="720725" y="2259711"/>
                  </a:cubicBezTo>
                  <a:cubicBezTo>
                    <a:pt x="772160" y="2083435"/>
                    <a:pt x="796798" y="1924558"/>
                    <a:pt x="808355" y="1794637"/>
                  </a:cubicBezTo>
                  <a:cubicBezTo>
                    <a:pt x="774065" y="1793621"/>
                    <a:pt x="286131" y="1772920"/>
                    <a:pt x="100584" y="1423289"/>
                  </a:cubicBezTo>
                  <a:cubicBezTo>
                    <a:pt x="0" y="1233932"/>
                    <a:pt x="27559" y="1022096"/>
                    <a:pt x="42926" y="904113"/>
                  </a:cubicBezTo>
                  <a:cubicBezTo>
                    <a:pt x="68199" y="709803"/>
                    <a:pt x="138176" y="562229"/>
                    <a:pt x="188214" y="474726"/>
                  </a:cubicBezTo>
                  <a:close/>
                </a:path>
              </a:pathLst>
            </a:custGeom>
            <a:solidFill>
              <a:srgbClr val="FAECF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-167894" y="-105537"/>
              <a:ext cx="6025388" cy="6325362"/>
            </a:xfrm>
            <a:custGeom>
              <a:avLst/>
              <a:gdLst/>
              <a:ahLst/>
              <a:cxnLst/>
              <a:rect l="l" t="t" r="r" b="b"/>
              <a:pathLst>
                <a:path w="6025388" h="6325362">
                  <a:moveTo>
                    <a:pt x="673735" y="4644644"/>
                  </a:moveTo>
                  <a:cubicBezTo>
                    <a:pt x="841375" y="4903851"/>
                    <a:pt x="1072515" y="5173345"/>
                    <a:pt x="1390650" y="5395849"/>
                  </a:cubicBezTo>
                  <a:cubicBezTo>
                    <a:pt x="2719832" y="6325362"/>
                    <a:pt x="4443476" y="5647690"/>
                    <a:pt x="4652899" y="5561711"/>
                  </a:cubicBezTo>
                  <a:cubicBezTo>
                    <a:pt x="4930521" y="5299710"/>
                    <a:pt x="5320792" y="4865370"/>
                    <a:pt x="5620512" y="4234688"/>
                  </a:cubicBezTo>
                  <a:cubicBezTo>
                    <a:pt x="5822188" y="3810254"/>
                    <a:pt x="5924677" y="3419221"/>
                    <a:pt x="5979160" y="3115564"/>
                  </a:cubicBezTo>
                  <a:cubicBezTo>
                    <a:pt x="5987796" y="2925572"/>
                    <a:pt x="6025388" y="1645793"/>
                    <a:pt x="5039868" y="778891"/>
                  </a:cubicBezTo>
                  <a:cubicBezTo>
                    <a:pt x="4432046" y="243967"/>
                    <a:pt x="3760470" y="152908"/>
                    <a:pt x="3546602" y="126873"/>
                  </a:cubicBezTo>
                  <a:cubicBezTo>
                    <a:pt x="2503170" y="0"/>
                    <a:pt x="1111885" y="429768"/>
                    <a:pt x="478282" y="1663446"/>
                  </a:cubicBezTo>
                  <a:cubicBezTo>
                    <a:pt x="0" y="2594991"/>
                    <a:pt x="81534" y="3735705"/>
                    <a:pt x="673735" y="4644517"/>
                  </a:cubicBezTo>
                  <a:close/>
                  <a:moveTo>
                    <a:pt x="3540633" y="1907159"/>
                  </a:moveTo>
                  <a:cubicBezTo>
                    <a:pt x="3993134" y="1522730"/>
                    <a:pt x="4884420" y="1657985"/>
                    <a:pt x="5112131" y="2101723"/>
                  </a:cubicBezTo>
                  <a:cubicBezTo>
                    <a:pt x="5207254" y="2287270"/>
                    <a:pt x="5170424" y="2495296"/>
                    <a:pt x="5142103" y="2655443"/>
                  </a:cubicBezTo>
                  <a:cubicBezTo>
                    <a:pt x="5081143" y="2999613"/>
                    <a:pt x="4875022" y="3266313"/>
                    <a:pt x="4810506" y="3348101"/>
                  </a:cubicBezTo>
                  <a:lnTo>
                    <a:pt x="4810506" y="3348101"/>
                  </a:lnTo>
                  <a:cubicBezTo>
                    <a:pt x="4698873" y="3510915"/>
                    <a:pt x="4566031" y="3686683"/>
                    <a:pt x="4408678" y="3867658"/>
                  </a:cubicBezTo>
                  <a:cubicBezTo>
                    <a:pt x="4265295" y="4032758"/>
                    <a:pt x="4123436" y="4176903"/>
                    <a:pt x="3989578" y="4301744"/>
                  </a:cubicBezTo>
                  <a:lnTo>
                    <a:pt x="3750056" y="4122166"/>
                  </a:lnTo>
                  <a:cubicBezTo>
                    <a:pt x="3821430" y="3977386"/>
                    <a:pt x="3892550" y="3817620"/>
                    <a:pt x="3959606" y="3643249"/>
                  </a:cubicBezTo>
                  <a:cubicBezTo>
                    <a:pt x="4011041" y="3509518"/>
                    <a:pt x="4054856" y="3380740"/>
                    <a:pt x="4092194" y="3258439"/>
                  </a:cubicBezTo>
                  <a:cubicBezTo>
                    <a:pt x="3997579" y="3229483"/>
                    <a:pt x="3731387" y="3134614"/>
                    <a:pt x="3525520" y="2864993"/>
                  </a:cubicBezTo>
                  <a:cubicBezTo>
                    <a:pt x="3335401" y="2616073"/>
                    <a:pt x="3304032" y="2358898"/>
                    <a:pt x="3297047" y="2258060"/>
                  </a:cubicBezTo>
                  <a:cubicBezTo>
                    <a:pt x="3334258" y="2162556"/>
                    <a:pt x="3404743" y="2022348"/>
                    <a:pt x="3540379" y="1907032"/>
                  </a:cubicBezTo>
                  <a:close/>
                  <a:moveTo>
                    <a:pt x="1336929" y="1997583"/>
                  </a:moveTo>
                  <a:cubicBezTo>
                    <a:pt x="1479042" y="1923542"/>
                    <a:pt x="1784604" y="1790192"/>
                    <a:pt x="2180336" y="1819910"/>
                  </a:cubicBezTo>
                  <a:cubicBezTo>
                    <a:pt x="2408809" y="1837055"/>
                    <a:pt x="2591562" y="1902968"/>
                    <a:pt x="2713736" y="1959483"/>
                  </a:cubicBezTo>
                  <a:cubicBezTo>
                    <a:pt x="2796413" y="2154047"/>
                    <a:pt x="2879090" y="2348738"/>
                    <a:pt x="2961767" y="2543302"/>
                  </a:cubicBezTo>
                  <a:cubicBezTo>
                    <a:pt x="2953639" y="2644902"/>
                    <a:pt x="2933827" y="2797810"/>
                    <a:pt x="2878963" y="2974975"/>
                  </a:cubicBezTo>
                  <a:cubicBezTo>
                    <a:pt x="2836164" y="3113405"/>
                    <a:pt x="2752217" y="3325622"/>
                    <a:pt x="2329180" y="3901186"/>
                  </a:cubicBezTo>
                  <a:cubicBezTo>
                    <a:pt x="2235327" y="4028948"/>
                    <a:pt x="2104771" y="4201668"/>
                    <a:pt x="1941576" y="4402582"/>
                  </a:cubicBezTo>
                  <a:cubicBezTo>
                    <a:pt x="1859915" y="4340098"/>
                    <a:pt x="1778127" y="4277614"/>
                    <a:pt x="1696466" y="4215130"/>
                  </a:cubicBezTo>
                  <a:cubicBezTo>
                    <a:pt x="1755648" y="4100703"/>
                    <a:pt x="1819021" y="3955669"/>
                    <a:pt x="1869567" y="3782441"/>
                  </a:cubicBezTo>
                  <a:cubicBezTo>
                    <a:pt x="1921002" y="3606165"/>
                    <a:pt x="1945640" y="3447288"/>
                    <a:pt x="1957197" y="3317367"/>
                  </a:cubicBezTo>
                  <a:cubicBezTo>
                    <a:pt x="1922907" y="3316351"/>
                    <a:pt x="1434973" y="3295650"/>
                    <a:pt x="1249426" y="2946019"/>
                  </a:cubicBezTo>
                  <a:cubicBezTo>
                    <a:pt x="1148842" y="2756662"/>
                    <a:pt x="1176401" y="2544826"/>
                    <a:pt x="1191768" y="2426843"/>
                  </a:cubicBezTo>
                  <a:cubicBezTo>
                    <a:pt x="1217041" y="2232533"/>
                    <a:pt x="1287018" y="2084959"/>
                    <a:pt x="1337056" y="1997456"/>
                  </a:cubicBezTo>
                  <a:close/>
                </a:path>
              </a:pathLst>
            </a:custGeom>
            <a:solidFill>
              <a:srgbClr val="61177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363035" y="5542809"/>
            <a:ext cx="4570660" cy="549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9"/>
              </a:lnSpc>
            </a:pPr>
            <a:r>
              <a:rPr lang="en-US" sz="3027" b="1">
                <a:solidFill>
                  <a:srgbClr val="61177C"/>
                </a:solidFill>
                <a:latin typeface="Poppins Bold"/>
                <a:ea typeface="Poppins Bold"/>
                <a:cs typeface="Poppins Bold"/>
                <a:sym typeface="Poppins Bold"/>
              </a:rPr>
              <a:t>Albert Mehrabian, 1967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42246" y="3889375"/>
            <a:ext cx="8199234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55% of communication relating to feelings or attitudes is non-verbal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74185" y="2473185"/>
            <a:ext cx="6785115" cy="6785115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19525" r="-1952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1143000"/>
            <a:ext cx="14576132" cy="1497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90"/>
              </a:lnSpc>
            </a:pPr>
            <a:r>
              <a:rPr lang="en-US" sz="10590" b="1" spc="-264">
                <a:solidFill>
                  <a:srgbClr val="61177C"/>
                </a:solidFill>
                <a:latin typeface="Poppins Heavy"/>
                <a:ea typeface="Poppins Heavy"/>
                <a:cs typeface="Poppins Heavy"/>
                <a:sym typeface="Poppins Heavy"/>
              </a:rPr>
              <a:t>5 reasons it’s worth it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061447"/>
            <a:ext cx="6269696" cy="342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5524"/>
              </a:lnSpc>
              <a:buAutoNum type="arabicPeriod"/>
            </a:pPr>
            <a:r>
              <a:rPr lang="en-US" sz="2499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Trust</a:t>
            </a:r>
          </a:p>
          <a:p>
            <a:pPr marL="539749" lvl="1" indent="-269875" algn="l">
              <a:lnSpc>
                <a:spcPts val="5524"/>
              </a:lnSpc>
              <a:buAutoNum type="arabicPeriod"/>
            </a:pPr>
            <a:r>
              <a:rPr lang="en-US" sz="2499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You can be curious</a:t>
            </a:r>
          </a:p>
          <a:p>
            <a:pPr marL="539749" lvl="1" indent="-269875" algn="l">
              <a:lnSpc>
                <a:spcPts val="5524"/>
              </a:lnSpc>
              <a:buAutoNum type="arabicPeriod"/>
            </a:pPr>
            <a:r>
              <a:rPr lang="en-US" sz="2499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Doors open</a:t>
            </a:r>
          </a:p>
          <a:p>
            <a:pPr marL="539749" lvl="1" indent="-269875" algn="l">
              <a:lnSpc>
                <a:spcPts val="5524"/>
              </a:lnSpc>
              <a:buAutoNum type="arabicPeriod"/>
            </a:pPr>
            <a:r>
              <a:rPr lang="en-US" sz="2499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You can offer/ask</a:t>
            </a:r>
          </a:p>
          <a:p>
            <a:pPr marL="539749" lvl="1" indent="-269875" algn="l">
              <a:lnSpc>
                <a:spcPts val="5524"/>
              </a:lnSpc>
              <a:buAutoNum type="arabicPeriod"/>
            </a:pPr>
            <a:r>
              <a:rPr lang="en-US" sz="2499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Energy!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405" y="516238"/>
            <a:ext cx="16652893" cy="2124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90"/>
              </a:lnSpc>
            </a:pPr>
            <a:r>
              <a:rPr lang="en-US" sz="7890" b="1" spc="-197">
                <a:solidFill>
                  <a:srgbClr val="61177C"/>
                </a:solidFill>
                <a:latin typeface="Poppins Heavy"/>
                <a:ea typeface="Poppins Heavy"/>
                <a:cs typeface="Poppins Heavy"/>
                <a:sym typeface="Poppins Heavy"/>
              </a:rPr>
              <a:t>Collaboration with major donor fundraising is: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843867" y="5143500"/>
            <a:ext cx="3081861" cy="2104628"/>
            <a:chOff x="0" y="0"/>
            <a:chExt cx="1190204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43867" y="2630575"/>
            <a:ext cx="3081861" cy="2104628"/>
            <a:chOff x="0" y="0"/>
            <a:chExt cx="1190204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43867" y="7657703"/>
            <a:ext cx="3081861" cy="2104628"/>
            <a:chOff x="0" y="0"/>
            <a:chExt cx="1190204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7050733"/>
            <a:ext cx="1983776" cy="2244725"/>
          </a:xfrm>
          <a:custGeom>
            <a:avLst/>
            <a:gdLst/>
            <a:ahLst/>
            <a:cxnLst/>
            <a:rect l="l" t="t" r="r" b="b"/>
            <a:pathLst>
              <a:path w="1983776" h="2244725">
                <a:moveTo>
                  <a:pt x="0" y="0"/>
                </a:moveTo>
                <a:lnTo>
                  <a:pt x="1983776" y="0"/>
                </a:lnTo>
                <a:lnTo>
                  <a:pt x="1983776" y="2244725"/>
                </a:lnTo>
                <a:lnTo>
                  <a:pt x="0" y="2244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7555410" y="7050733"/>
            <a:ext cx="3621849" cy="3200398"/>
          </a:xfrm>
          <a:custGeom>
            <a:avLst/>
            <a:gdLst/>
            <a:ahLst/>
            <a:cxnLst/>
            <a:rect l="l" t="t" r="r" b="b"/>
            <a:pathLst>
              <a:path w="3621849" h="3200398">
                <a:moveTo>
                  <a:pt x="0" y="0"/>
                </a:moveTo>
                <a:lnTo>
                  <a:pt x="3621849" y="0"/>
                </a:lnTo>
                <a:lnTo>
                  <a:pt x="3621849" y="3200398"/>
                </a:lnTo>
                <a:lnTo>
                  <a:pt x="0" y="3200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8299272" y="3391852"/>
            <a:ext cx="2134126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Culture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99272" y="5933627"/>
            <a:ext cx="2227394" cy="45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2"/>
              </a:lnSpc>
            </a:pPr>
            <a:r>
              <a:rPr lang="en-US" sz="260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Curiosity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139978" y="8436946"/>
            <a:ext cx="2489638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Closet to home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45089" y="5143500"/>
            <a:ext cx="5414211" cy="4114800"/>
          </a:xfrm>
          <a:custGeom>
            <a:avLst/>
            <a:gdLst/>
            <a:ahLst/>
            <a:cxnLst/>
            <a:rect l="l" t="t" r="r" b="b"/>
            <a:pathLst>
              <a:path w="5414211" h="4114800">
                <a:moveTo>
                  <a:pt x="0" y="0"/>
                </a:moveTo>
                <a:lnTo>
                  <a:pt x="5414211" y="0"/>
                </a:lnTo>
                <a:lnTo>
                  <a:pt x="5414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1162050"/>
            <a:ext cx="7062787" cy="538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99"/>
              </a:lnSpc>
            </a:pPr>
            <a:r>
              <a:rPr lang="en-US" sz="13599" b="1" spc="-339">
                <a:solidFill>
                  <a:srgbClr val="0D5938"/>
                </a:solidFill>
                <a:latin typeface="Poppins Heavy"/>
                <a:ea typeface="Poppins Heavy"/>
                <a:cs typeface="Poppins Heavy"/>
                <a:sym typeface="Poppins Heavy"/>
              </a:rPr>
              <a:t>Start off closest to home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52154" y="-915008"/>
            <a:ext cx="21059232" cy="7058771"/>
            <a:chOff x="0" y="0"/>
            <a:chExt cx="13590877" cy="4555479"/>
          </a:xfrm>
        </p:grpSpPr>
        <p:sp>
          <p:nvSpPr>
            <p:cNvPr id="3" name="Freeform 3"/>
            <p:cNvSpPr/>
            <p:nvPr/>
          </p:nvSpPr>
          <p:spPr>
            <a:xfrm>
              <a:off x="7874" y="0"/>
              <a:ext cx="13586812" cy="4558019"/>
            </a:xfrm>
            <a:custGeom>
              <a:avLst/>
              <a:gdLst/>
              <a:ahLst/>
              <a:cxnLst/>
              <a:rect l="l" t="t" r="r" b="b"/>
              <a:pathLst>
                <a:path w="13586812" h="4558019">
                  <a:moveTo>
                    <a:pt x="23623" y="427183"/>
                  </a:moveTo>
                  <a:cubicBezTo>
                    <a:pt x="86616" y="572425"/>
                    <a:pt x="102365" y="717667"/>
                    <a:pt x="110239" y="864618"/>
                  </a:cubicBezTo>
                  <a:cubicBezTo>
                    <a:pt x="149610" y="1394325"/>
                    <a:pt x="133862" y="1924032"/>
                    <a:pt x="110239" y="2453739"/>
                  </a:cubicBezTo>
                  <a:cubicBezTo>
                    <a:pt x="86616" y="2985154"/>
                    <a:pt x="55120" y="3516570"/>
                    <a:pt x="55120" y="4049694"/>
                  </a:cubicBezTo>
                  <a:cubicBezTo>
                    <a:pt x="55120" y="4054820"/>
                    <a:pt x="55120" y="4059947"/>
                    <a:pt x="47245" y="4065073"/>
                  </a:cubicBezTo>
                  <a:cubicBezTo>
                    <a:pt x="70868" y="4066782"/>
                    <a:pt x="94491" y="4070199"/>
                    <a:pt x="118113" y="4073616"/>
                  </a:cubicBezTo>
                  <a:cubicBezTo>
                    <a:pt x="149610" y="4078743"/>
                    <a:pt x="173233" y="4087286"/>
                    <a:pt x="204730" y="4095830"/>
                  </a:cubicBezTo>
                  <a:cubicBezTo>
                    <a:pt x="275597" y="4114626"/>
                    <a:pt x="346465" y="4133422"/>
                    <a:pt x="409459" y="4152218"/>
                  </a:cubicBezTo>
                  <a:cubicBezTo>
                    <a:pt x="480327" y="4174432"/>
                    <a:pt x="551195" y="4194937"/>
                    <a:pt x="622062" y="4217150"/>
                  </a:cubicBezTo>
                  <a:cubicBezTo>
                    <a:pt x="653559" y="4227402"/>
                    <a:pt x="685056" y="4237655"/>
                    <a:pt x="716553" y="4246199"/>
                  </a:cubicBezTo>
                  <a:cubicBezTo>
                    <a:pt x="740175" y="4253033"/>
                    <a:pt x="779546" y="4256451"/>
                    <a:pt x="803169" y="4261577"/>
                  </a:cubicBezTo>
                  <a:cubicBezTo>
                    <a:pt x="881911" y="4275247"/>
                    <a:pt x="968527" y="4288917"/>
                    <a:pt x="1047269" y="4302587"/>
                  </a:cubicBezTo>
                  <a:cubicBezTo>
                    <a:pt x="1126011" y="4316257"/>
                    <a:pt x="1204753" y="4328218"/>
                    <a:pt x="1299244" y="4336761"/>
                  </a:cubicBezTo>
                  <a:cubicBezTo>
                    <a:pt x="1511847" y="4357266"/>
                    <a:pt x="1716577" y="4379479"/>
                    <a:pt x="1929180" y="4399984"/>
                  </a:cubicBezTo>
                  <a:cubicBezTo>
                    <a:pt x="2047293" y="4411945"/>
                    <a:pt x="2165407" y="4422198"/>
                    <a:pt x="2291394" y="4434159"/>
                  </a:cubicBezTo>
                  <a:cubicBezTo>
                    <a:pt x="2299268" y="4435868"/>
                    <a:pt x="2322891" y="4434159"/>
                    <a:pt x="2330765" y="4434159"/>
                  </a:cubicBezTo>
                  <a:lnTo>
                    <a:pt x="2378010" y="4434159"/>
                  </a:lnTo>
                  <a:lnTo>
                    <a:pt x="2385884" y="4435868"/>
                  </a:lnTo>
                  <a:cubicBezTo>
                    <a:pt x="2401633" y="4427324"/>
                    <a:pt x="2417381" y="4420489"/>
                    <a:pt x="2441004" y="4411945"/>
                  </a:cubicBezTo>
                  <a:cubicBezTo>
                    <a:pt x="2464626" y="4405110"/>
                    <a:pt x="2480375" y="4393149"/>
                    <a:pt x="2535494" y="4393149"/>
                  </a:cubicBezTo>
                  <a:cubicBezTo>
                    <a:pt x="2535494" y="4393149"/>
                    <a:pt x="2543368" y="4393149"/>
                    <a:pt x="2543368" y="4391440"/>
                  </a:cubicBezTo>
                  <a:cubicBezTo>
                    <a:pt x="2566991" y="4382897"/>
                    <a:pt x="2606362" y="4381188"/>
                    <a:pt x="2653607" y="4379479"/>
                  </a:cubicBezTo>
                  <a:cubicBezTo>
                    <a:pt x="2700853" y="4377771"/>
                    <a:pt x="2740224" y="4372645"/>
                    <a:pt x="2779595" y="4369227"/>
                  </a:cubicBezTo>
                  <a:cubicBezTo>
                    <a:pt x="2787469" y="4369227"/>
                    <a:pt x="2787469" y="4367518"/>
                    <a:pt x="2795343" y="4367518"/>
                  </a:cubicBezTo>
                  <a:cubicBezTo>
                    <a:pt x="2850462" y="4370936"/>
                    <a:pt x="2889833" y="4362392"/>
                    <a:pt x="2937079" y="4358975"/>
                  </a:cubicBezTo>
                  <a:lnTo>
                    <a:pt x="2944953" y="4358975"/>
                  </a:lnTo>
                  <a:cubicBezTo>
                    <a:pt x="2992198" y="4358975"/>
                    <a:pt x="3031569" y="4353849"/>
                    <a:pt x="3078814" y="4352140"/>
                  </a:cubicBezTo>
                  <a:cubicBezTo>
                    <a:pt x="3118185" y="4350431"/>
                    <a:pt x="3157556" y="4350431"/>
                    <a:pt x="3196927" y="4345305"/>
                  </a:cubicBezTo>
                  <a:cubicBezTo>
                    <a:pt x="3236298" y="4340178"/>
                    <a:pt x="3283543" y="4336761"/>
                    <a:pt x="3322915" y="4333344"/>
                  </a:cubicBezTo>
                  <a:cubicBezTo>
                    <a:pt x="3362285" y="4329926"/>
                    <a:pt x="3401657" y="4328218"/>
                    <a:pt x="3441027" y="4324800"/>
                  </a:cubicBezTo>
                  <a:lnTo>
                    <a:pt x="3480399" y="4324800"/>
                  </a:lnTo>
                  <a:cubicBezTo>
                    <a:pt x="3519770" y="4324800"/>
                    <a:pt x="3551267" y="4324800"/>
                    <a:pt x="3582763" y="4319674"/>
                  </a:cubicBezTo>
                  <a:lnTo>
                    <a:pt x="3598512" y="4319674"/>
                  </a:lnTo>
                  <a:cubicBezTo>
                    <a:pt x="3637883" y="4319674"/>
                    <a:pt x="3685128" y="4321383"/>
                    <a:pt x="3724499" y="4321383"/>
                  </a:cubicBezTo>
                  <a:lnTo>
                    <a:pt x="3755996" y="4321383"/>
                  </a:lnTo>
                  <a:cubicBezTo>
                    <a:pt x="3795367" y="4319674"/>
                    <a:pt x="3811115" y="4326509"/>
                    <a:pt x="3834738" y="4329926"/>
                  </a:cubicBezTo>
                  <a:cubicBezTo>
                    <a:pt x="3874109" y="4340178"/>
                    <a:pt x="3921354" y="4341887"/>
                    <a:pt x="3984348" y="4340178"/>
                  </a:cubicBezTo>
                  <a:cubicBezTo>
                    <a:pt x="4039467" y="4338470"/>
                    <a:pt x="4086713" y="4336761"/>
                    <a:pt x="4141832" y="4336761"/>
                  </a:cubicBezTo>
                  <a:cubicBezTo>
                    <a:pt x="4165455" y="4336761"/>
                    <a:pt x="4196952" y="4338470"/>
                    <a:pt x="4220574" y="4340178"/>
                  </a:cubicBezTo>
                  <a:cubicBezTo>
                    <a:pt x="4244196" y="4341887"/>
                    <a:pt x="4259945" y="4343596"/>
                    <a:pt x="4283568" y="4345305"/>
                  </a:cubicBezTo>
                  <a:lnTo>
                    <a:pt x="4307190" y="4350431"/>
                  </a:lnTo>
                  <a:cubicBezTo>
                    <a:pt x="4307190" y="4350431"/>
                    <a:pt x="4315064" y="4355557"/>
                    <a:pt x="4322938" y="4357266"/>
                  </a:cubicBezTo>
                  <a:cubicBezTo>
                    <a:pt x="4338687" y="4358975"/>
                    <a:pt x="4354435" y="4358975"/>
                    <a:pt x="4362310" y="4360683"/>
                  </a:cubicBezTo>
                  <a:lnTo>
                    <a:pt x="4370184" y="4362392"/>
                  </a:lnTo>
                  <a:cubicBezTo>
                    <a:pt x="4409555" y="4357266"/>
                    <a:pt x="4425303" y="4365809"/>
                    <a:pt x="4448926" y="4367518"/>
                  </a:cubicBezTo>
                  <a:cubicBezTo>
                    <a:pt x="4480423" y="4370936"/>
                    <a:pt x="4504045" y="4374353"/>
                    <a:pt x="4535542" y="4379479"/>
                  </a:cubicBezTo>
                  <a:cubicBezTo>
                    <a:pt x="4535542" y="4377771"/>
                    <a:pt x="4535542" y="4376062"/>
                    <a:pt x="4543416" y="4374353"/>
                  </a:cubicBezTo>
                  <a:cubicBezTo>
                    <a:pt x="4590662" y="4376062"/>
                    <a:pt x="4645781" y="4376062"/>
                    <a:pt x="4693026" y="4382897"/>
                  </a:cubicBezTo>
                  <a:cubicBezTo>
                    <a:pt x="4700900" y="4379479"/>
                    <a:pt x="4716649" y="4376062"/>
                    <a:pt x="4732397" y="4372645"/>
                  </a:cubicBezTo>
                  <a:cubicBezTo>
                    <a:pt x="4732397" y="4372645"/>
                    <a:pt x="4732397" y="4370936"/>
                    <a:pt x="4740271" y="4370936"/>
                  </a:cubicBezTo>
                  <a:cubicBezTo>
                    <a:pt x="4779642" y="4369227"/>
                    <a:pt x="4803265" y="4364101"/>
                    <a:pt x="4811139" y="4355557"/>
                  </a:cubicBezTo>
                  <a:cubicBezTo>
                    <a:pt x="4819014" y="4352140"/>
                    <a:pt x="4819014" y="4348722"/>
                    <a:pt x="4819014" y="4347014"/>
                  </a:cubicBezTo>
                  <a:cubicBezTo>
                    <a:pt x="4850510" y="4343596"/>
                    <a:pt x="4874133" y="4340178"/>
                    <a:pt x="4905630" y="4336761"/>
                  </a:cubicBezTo>
                  <a:lnTo>
                    <a:pt x="4905630" y="4333344"/>
                  </a:lnTo>
                  <a:cubicBezTo>
                    <a:pt x="4882007" y="4324800"/>
                    <a:pt x="4882007" y="4323091"/>
                    <a:pt x="4921378" y="4319674"/>
                  </a:cubicBezTo>
                  <a:cubicBezTo>
                    <a:pt x="4929252" y="4317965"/>
                    <a:pt x="4929252" y="4316257"/>
                    <a:pt x="4937126" y="4316257"/>
                  </a:cubicBezTo>
                  <a:cubicBezTo>
                    <a:pt x="4952875" y="4314547"/>
                    <a:pt x="4968623" y="4312839"/>
                    <a:pt x="4976497" y="4311130"/>
                  </a:cubicBezTo>
                  <a:cubicBezTo>
                    <a:pt x="4976497" y="4311130"/>
                    <a:pt x="4976497" y="4312839"/>
                    <a:pt x="4984372" y="4312839"/>
                  </a:cubicBezTo>
                  <a:lnTo>
                    <a:pt x="4984372" y="4309421"/>
                  </a:lnTo>
                  <a:cubicBezTo>
                    <a:pt x="5031617" y="4306004"/>
                    <a:pt x="5078862" y="4302587"/>
                    <a:pt x="5126107" y="4297460"/>
                  </a:cubicBezTo>
                  <a:cubicBezTo>
                    <a:pt x="5149730" y="4294043"/>
                    <a:pt x="5173353" y="4292334"/>
                    <a:pt x="5204849" y="4295752"/>
                  </a:cubicBezTo>
                  <a:cubicBezTo>
                    <a:pt x="5220598" y="4297460"/>
                    <a:pt x="5236346" y="4295752"/>
                    <a:pt x="5252095" y="4294043"/>
                  </a:cubicBezTo>
                  <a:cubicBezTo>
                    <a:pt x="5291466" y="4290626"/>
                    <a:pt x="5330837" y="4288917"/>
                    <a:pt x="5370208" y="4285499"/>
                  </a:cubicBezTo>
                  <a:cubicBezTo>
                    <a:pt x="5401704" y="4283790"/>
                    <a:pt x="5425327" y="4280373"/>
                    <a:pt x="5456824" y="4276956"/>
                  </a:cubicBezTo>
                  <a:cubicBezTo>
                    <a:pt x="5456824" y="4276956"/>
                    <a:pt x="5464698" y="4273538"/>
                    <a:pt x="5456824" y="4271830"/>
                  </a:cubicBezTo>
                  <a:cubicBezTo>
                    <a:pt x="5456824" y="4270121"/>
                    <a:pt x="5448950" y="4266703"/>
                    <a:pt x="5448950" y="4264995"/>
                  </a:cubicBezTo>
                  <a:cubicBezTo>
                    <a:pt x="5472572" y="4261577"/>
                    <a:pt x="5488321" y="4258159"/>
                    <a:pt x="5504069" y="4258159"/>
                  </a:cubicBezTo>
                  <a:cubicBezTo>
                    <a:pt x="5527692" y="4256451"/>
                    <a:pt x="5559189" y="4256451"/>
                    <a:pt x="5590685" y="4254742"/>
                  </a:cubicBezTo>
                  <a:cubicBezTo>
                    <a:pt x="5614308" y="4239364"/>
                    <a:pt x="5661553" y="4235946"/>
                    <a:pt x="5716672" y="4241072"/>
                  </a:cubicBezTo>
                  <a:lnTo>
                    <a:pt x="5732421" y="4237655"/>
                  </a:lnTo>
                  <a:cubicBezTo>
                    <a:pt x="5740295" y="4239364"/>
                    <a:pt x="5740295" y="4239364"/>
                    <a:pt x="5740295" y="4241072"/>
                  </a:cubicBezTo>
                  <a:cubicBezTo>
                    <a:pt x="5763918" y="4237655"/>
                    <a:pt x="5787540" y="4234237"/>
                    <a:pt x="5811163" y="4232528"/>
                  </a:cubicBezTo>
                  <a:cubicBezTo>
                    <a:pt x="5834786" y="4229111"/>
                    <a:pt x="5858408" y="4225694"/>
                    <a:pt x="5889906" y="4229111"/>
                  </a:cubicBezTo>
                  <a:cubicBezTo>
                    <a:pt x="5889906" y="4220568"/>
                    <a:pt x="5913528" y="4220568"/>
                    <a:pt x="5937150" y="4222276"/>
                  </a:cubicBezTo>
                  <a:cubicBezTo>
                    <a:pt x="5952899" y="4222276"/>
                    <a:pt x="5976522" y="4220568"/>
                    <a:pt x="5992270" y="4218859"/>
                  </a:cubicBezTo>
                  <a:cubicBezTo>
                    <a:pt x="6000144" y="4218859"/>
                    <a:pt x="6015892" y="4217150"/>
                    <a:pt x="6023767" y="4218859"/>
                  </a:cubicBezTo>
                  <a:cubicBezTo>
                    <a:pt x="6055264" y="4223985"/>
                    <a:pt x="6102508" y="4225694"/>
                    <a:pt x="6134006" y="4234237"/>
                  </a:cubicBezTo>
                  <a:cubicBezTo>
                    <a:pt x="6157628" y="4241072"/>
                    <a:pt x="6197000" y="4244490"/>
                    <a:pt x="6212747" y="4254742"/>
                  </a:cubicBezTo>
                  <a:cubicBezTo>
                    <a:pt x="6220622" y="4258159"/>
                    <a:pt x="6252119" y="4261577"/>
                    <a:pt x="6267867" y="4263286"/>
                  </a:cubicBezTo>
                  <a:cubicBezTo>
                    <a:pt x="6267867" y="4263286"/>
                    <a:pt x="6275742" y="4263286"/>
                    <a:pt x="6283616" y="4264995"/>
                  </a:cubicBezTo>
                  <a:cubicBezTo>
                    <a:pt x="6291490" y="4270121"/>
                    <a:pt x="6315113" y="4268412"/>
                    <a:pt x="6330861" y="4266703"/>
                  </a:cubicBezTo>
                  <a:cubicBezTo>
                    <a:pt x="6346609" y="4266703"/>
                    <a:pt x="6362358" y="4264995"/>
                    <a:pt x="6370232" y="4270121"/>
                  </a:cubicBezTo>
                  <a:cubicBezTo>
                    <a:pt x="6370232" y="4271830"/>
                    <a:pt x="6393855" y="4273538"/>
                    <a:pt x="6401729" y="4275247"/>
                  </a:cubicBezTo>
                  <a:cubicBezTo>
                    <a:pt x="6425351" y="4278664"/>
                    <a:pt x="6448974" y="4282082"/>
                    <a:pt x="6464722" y="4285499"/>
                  </a:cubicBezTo>
                  <a:cubicBezTo>
                    <a:pt x="6472597" y="4287208"/>
                    <a:pt x="6480471" y="4288917"/>
                    <a:pt x="6480471" y="4290626"/>
                  </a:cubicBezTo>
                  <a:cubicBezTo>
                    <a:pt x="6480471" y="4295752"/>
                    <a:pt x="6504093" y="4299169"/>
                    <a:pt x="6527715" y="4299169"/>
                  </a:cubicBezTo>
                  <a:cubicBezTo>
                    <a:pt x="6559213" y="4300878"/>
                    <a:pt x="6582835" y="4300878"/>
                    <a:pt x="6614332" y="4302587"/>
                  </a:cubicBezTo>
                  <a:cubicBezTo>
                    <a:pt x="6622206" y="4302587"/>
                    <a:pt x="6622206" y="4306004"/>
                    <a:pt x="6630081" y="4306004"/>
                  </a:cubicBezTo>
                  <a:cubicBezTo>
                    <a:pt x="6637954" y="4309421"/>
                    <a:pt x="6645829" y="4314547"/>
                    <a:pt x="6677326" y="4311130"/>
                  </a:cubicBezTo>
                  <a:cubicBezTo>
                    <a:pt x="6693074" y="4309421"/>
                    <a:pt x="6740319" y="4312839"/>
                    <a:pt x="6748193" y="4316257"/>
                  </a:cubicBezTo>
                  <a:cubicBezTo>
                    <a:pt x="6763942" y="4328218"/>
                    <a:pt x="6819061" y="4328218"/>
                    <a:pt x="6858432" y="4331635"/>
                  </a:cubicBezTo>
                  <a:cubicBezTo>
                    <a:pt x="6866307" y="4331635"/>
                    <a:pt x="6874181" y="4331635"/>
                    <a:pt x="6874181" y="4333344"/>
                  </a:cubicBezTo>
                  <a:cubicBezTo>
                    <a:pt x="6897803" y="4340178"/>
                    <a:pt x="6929300" y="4341887"/>
                    <a:pt x="6960797" y="4345305"/>
                  </a:cubicBezTo>
                  <a:cubicBezTo>
                    <a:pt x="6992294" y="4348722"/>
                    <a:pt x="7023791" y="4355557"/>
                    <a:pt x="7055287" y="4362392"/>
                  </a:cubicBezTo>
                  <a:lnTo>
                    <a:pt x="7094658" y="4370936"/>
                  </a:lnTo>
                  <a:cubicBezTo>
                    <a:pt x="7102533" y="4372645"/>
                    <a:pt x="7110407" y="4372645"/>
                    <a:pt x="7118281" y="4372645"/>
                  </a:cubicBezTo>
                  <a:cubicBezTo>
                    <a:pt x="7141904" y="4372645"/>
                    <a:pt x="7165526" y="4370936"/>
                    <a:pt x="7181275" y="4376062"/>
                  </a:cubicBezTo>
                  <a:cubicBezTo>
                    <a:pt x="7181275" y="4376062"/>
                    <a:pt x="7189149" y="4377771"/>
                    <a:pt x="7197023" y="4377771"/>
                  </a:cubicBezTo>
                  <a:cubicBezTo>
                    <a:pt x="7260017" y="4376062"/>
                    <a:pt x="7299388" y="4384606"/>
                    <a:pt x="7338759" y="4393149"/>
                  </a:cubicBezTo>
                  <a:cubicBezTo>
                    <a:pt x="7354508" y="4396567"/>
                    <a:pt x="7386004" y="4398275"/>
                    <a:pt x="7401752" y="4398275"/>
                  </a:cubicBezTo>
                  <a:cubicBezTo>
                    <a:pt x="7448997" y="4401693"/>
                    <a:pt x="7504117" y="4403402"/>
                    <a:pt x="7543488" y="4410237"/>
                  </a:cubicBezTo>
                  <a:cubicBezTo>
                    <a:pt x="7567111" y="4413654"/>
                    <a:pt x="7598607" y="4418780"/>
                    <a:pt x="7622230" y="4418780"/>
                  </a:cubicBezTo>
                  <a:cubicBezTo>
                    <a:pt x="7661601" y="4418780"/>
                    <a:pt x="7677350" y="4425615"/>
                    <a:pt x="7693099" y="4430741"/>
                  </a:cubicBezTo>
                  <a:cubicBezTo>
                    <a:pt x="7740344" y="4432450"/>
                    <a:pt x="7787589" y="4432450"/>
                    <a:pt x="7811212" y="4442702"/>
                  </a:cubicBezTo>
                  <a:cubicBezTo>
                    <a:pt x="7811212" y="4444411"/>
                    <a:pt x="7819085" y="4444411"/>
                    <a:pt x="7826959" y="4444411"/>
                  </a:cubicBezTo>
                  <a:cubicBezTo>
                    <a:pt x="7858457" y="4446120"/>
                    <a:pt x="7889953" y="4447829"/>
                    <a:pt x="7921451" y="4451246"/>
                  </a:cubicBezTo>
                  <a:cubicBezTo>
                    <a:pt x="7937198" y="4452955"/>
                    <a:pt x="7952947" y="4456372"/>
                    <a:pt x="7976570" y="4459790"/>
                  </a:cubicBezTo>
                  <a:cubicBezTo>
                    <a:pt x="7984444" y="4459790"/>
                    <a:pt x="7984444" y="4461499"/>
                    <a:pt x="7992318" y="4461499"/>
                  </a:cubicBezTo>
                  <a:cubicBezTo>
                    <a:pt x="8047437" y="4461499"/>
                    <a:pt x="8063186" y="4470042"/>
                    <a:pt x="8094683" y="4476877"/>
                  </a:cubicBezTo>
                  <a:cubicBezTo>
                    <a:pt x="8141928" y="4485421"/>
                    <a:pt x="8197048" y="4493964"/>
                    <a:pt x="8236419" y="4504217"/>
                  </a:cubicBezTo>
                  <a:cubicBezTo>
                    <a:pt x="8260041" y="4511052"/>
                    <a:pt x="8299412" y="4514469"/>
                    <a:pt x="8323035" y="4517887"/>
                  </a:cubicBezTo>
                  <a:lnTo>
                    <a:pt x="8370280" y="4523013"/>
                  </a:lnTo>
                  <a:cubicBezTo>
                    <a:pt x="8386028" y="4526430"/>
                    <a:pt x="8401777" y="4529848"/>
                    <a:pt x="8425399" y="4533265"/>
                  </a:cubicBezTo>
                  <a:cubicBezTo>
                    <a:pt x="8449022" y="4534974"/>
                    <a:pt x="8456896" y="4541809"/>
                    <a:pt x="8488393" y="4540100"/>
                  </a:cubicBezTo>
                  <a:cubicBezTo>
                    <a:pt x="8504141" y="4540100"/>
                    <a:pt x="8519890" y="4541809"/>
                    <a:pt x="8535638" y="4543518"/>
                  </a:cubicBezTo>
                  <a:cubicBezTo>
                    <a:pt x="8559261" y="4546935"/>
                    <a:pt x="8567135" y="4550352"/>
                    <a:pt x="8598632" y="4550352"/>
                  </a:cubicBezTo>
                  <a:cubicBezTo>
                    <a:pt x="8614380" y="4550352"/>
                    <a:pt x="8630129" y="4553770"/>
                    <a:pt x="8638003" y="4555479"/>
                  </a:cubicBezTo>
                  <a:cubicBezTo>
                    <a:pt x="8677374" y="4558019"/>
                    <a:pt x="8716745" y="4558019"/>
                    <a:pt x="8740367" y="4548644"/>
                  </a:cubicBezTo>
                  <a:lnTo>
                    <a:pt x="8748242" y="4546935"/>
                  </a:lnTo>
                  <a:cubicBezTo>
                    <a:pt x="8779738" y="4550352"/>
                    <a:pt x="8779738" y="4543518"/>
                    <a:pt x="8787613" y="4540100"/>
                  </a:cubicBezTo>
                  <a:cubicBezTo>
                    <a:pt x="8795487" y="4538392"/>
                    <a:pt x="8811235" y="4536683"/>
                    <a:pt x="8819109" y="4534974"/>
                  </a:cubicBezTo>
                  <a:cubicBezTo>
                    <a:pt x="8834858" y="4531557"/>
                    <a:pt x="8850606" y="4529848"/>
                    <a:pt x="8874229" y="4526430"/>
                  </a:cubicBezTo>
                  <a:cubicBezTo>
                    <a:pt x="8882103" y="4524721"/>
                    <a:pt x="8897851" y="4523013"/>
                    <a:pt x="8905726" y="4523013"/>
                  </a:cubicBezTo>
                  <a:cubicBezTo>
                    <a:pt x="8945097" y="4523013"/>
                    <a:pt x="8968719" y="4519595"/>
                    <a:pt x="9000216" y="4512761"/>
                  </a:cubicBezTo>
                  <a:cubicBezTo>
                    <a:pt x="9023839" y="4507634"/>
                    <a:pt x="9063210" y="4504217"/>
                    <a:pt x="9094706" y="4500799"/>
                  </a:cubicBezTo>
                  <a:cubicBezTo>
                    <a:pt x="9126203" y="4497382"/>
                    <a:pt x="9157701" y="4493964"/>
                    <a:pt x="9197071" y="4492256"/>
                  </a:cubicBezTo>
                  <a:cubicBezTo>
                    <a:pt x="9220694" y="4490547"/>
                    <a:pt x="9244316" y="4490547"/>
                    <a:pt x="9267939" y="4490547"/>
                  </a:cubicBezTo>
                  <a:lnTo>
                    <a:pt x="9283688" y="4490547"/>
                  </a:lnTo>
                  <a:cubicBezTo>
                    <a:pt x="9315184" y="4487130"/>
                    <a:pt x="9346681" y="4482003"/>
                    <a:pt x="9386053" y="4478586"/>
                  </a:cubicBezTo>
                  <a:lnTo>
                    <a:pt x="9409674" y="4478586"/>
                  </a:lnTo>
                  <a:cubicBezTo>
                    <a:pt x="9449046" y="4482003"/>
                    <a:pt x="9488417" y="4482003"/>
                    <a:pt x="9527787" y="4475168"/>
                  </a:cubicBezTo>
                  <a:cubicBezTo>
                    <a:pt x="9535662" y="4473460"/>
                    <a:pt x="9551411" y="4471751"/>
                    <a:pt x="9559285" y="4470042"/>
                  </a:cubicBezTo>
                  <a:cubicBezTo>
                    <a:pt x="9598656" y="4473460"/>
                    <a:pt x="9638026" y="4480295"/>
                    <a:pt x="9685272" y="4480295"/>
                  </a:cubicBezTo>
                  <a:cubicBezTo>
                    <a:pt x="9701020" y="4480295"/>
                    <a:pt x="9724643" y="4478586"/>
                    <a:pt x="9740391" y="4476877"/>
                  </a:cubicBezTo>
                  <a:cubicBezTo>
                    <a:pt x="9771889" y="4476877"/>
                    <a:pt x="9803384" y="4476877"/>
                    <a:pt x="9827008" y="4475168"/>
                  </a:cubicBezTo>
                  <a:cubicBezTo>
                    <a:pt x="9858504" y="4473460"/>
                    <a:pt x="9897876" y="4475168"/>
                    <a:pt x="9929373" y="4471751"/>
                  </a:cubicBezTo>
                  <a:cubicBezTo>
                    <a:pt x="9945121" y="4463207"/>
                    <a:pt x="9952995" y="4463207"/>
                    <a:pt x="9992366" y="4464916"/>
                  </a:cubicBezTo>
                  <a:cubicBezTo>
                    <a:pt x="10039611" y="4466625"/>
                    <a:pt x="10071108" y="4464916"/>
                    <a:pt x="10102604" y="4456372"/>
                  </a:cubicBezTo>
                  <a:cubicBezTo>
                    <a:pt x="10118354" y="4451246"/>
                    <a:pt x="10157725" y="4451246"/>
                    <a:pt x="10181346" y="4447829"/>
                  </a:cubicBezTo>
                  <a:cubicBezTo>
                    <a:pt x="10189221" y="4447829"/>
                    <a:pt x="10197095" y="4446120"/>
                    <a:pt x="10204969" y="4446120"/>
                  </a:cubicBezTo>
                  <a:cubicBezTo>
                    <a:pt x="10220717" y="4444411"/>
                    <a:pt x="10228592" y="4444411"/>
                    <a:pt x="10244341" y="4442702"/>
                  </a:cubicBezTo>
                  <a:cubicBezTo>
                    <a:pt x="10283711" y="4439285"/>
                    <a:pt x="10323082" y="4437576"/>
                    <a:pt x="10362453" y="4432450"/>
                  </a:cubicBezTo>
                  <a:cubicBezTo>
                    <a:pt x="10401824" y="4427324"/>
                    <a:pt x="10433322" y="4423906"/>
                    <a:pt x="10472692" y="4430741"/>
                  </a:cubicBezTo>
                  <a:lnTo>
                    <a:pt x="10488441" y="4430741"/>
                  </a:lnTo>
                  <a:cubicBezTo>
                    <a:pt x="10504189" y="4429033"/>
                    <a:pt x="10512064" y="4429033"/>
                    <a:pt x="10527812" y="4427324"/>
                  </a:cubicBezTo>
                  <a:cubicBezTo>
                    <a:pt x="10527812" y="4422198"/>
                    <a:pt x="10527812" y="4415363"/>
                    <a:pt x="10559308" y="4410237"/>
                  </a:cubicBezTo>
                  <a:cubicBezTo>
                    <a:pt x="10567183" y="4408528"/>
                    <a:pt x="10567183" y="4405110"/>
                    <a:pt x="10582931" y="4403402"/>
                  </a:cubicBezTo>
                  <a:cubicBezTo>
                    <a:pt x="10598679" y="4399984"/>
                    <a:pt x="10622302" y="4399984"/>
                    <a:pt x="10638051" y="4401693"/>
                  </a:cubicBezTo>
                  <a:cubicBezTo>
                    <a:pt x="10645925" y="4403402"/>
                    <a:pt x="10661673" y="4401693"/>
                    <a:pt x="10669548" y="4401693"/>
                  </a:cubicBezTo>
                  <a:cubicBezTo>
                    <a:pt x="10716792" y="4399984"/>
                    <a:pt x="10771911" y="4399984"/>
                    <a:pt x="10819157" y="4398275"/>
                  </a:cubicBezTo>
                  <a:cubicBezTo>
                    <a:pt x="10866403" y="4396567"/>
                    <a:pt x="10913648" y="4394858"/>
                    <a:pt x="10960893" y="4391440"/>
                  </a:cubicBezTo>
                  <a:cubicBezTo>
                    <a:pt x="10992389" y="4388023"/>
                    <a:pt x="11023887" y="4389732"/>
                    <a:pt x="11055383" y="4389732"/>
                  </a:cubicBezTo>
                  <a:cubicBezTo>
                    <a:pt x="11118377" y="4391440"/>
                    <a:pt x="11173496" y="4391440"/>
                    <a:pt x="11228616" y="4384606"/>
                  </a:cubicBezTo>
                  <a:lnTo>
                    <a:pt x="11212867" y="4381188"/>
                  </a:lnTo>
                  <a:cubicBezTo>
                    <a:pt x="11228616" y="4379479"/>
                    <a:pt x="11244364" y="4379479"/>
                    <a:pt x="11267987" y="4379479"/>
                  </a:cubicBezTo>
                  <a:cubicBezTo>
                    <a:pt x="11283735" y="4384606"/>
                    <a:pt x="11307358" y="4381188"/>
                    <a:pt x="11323106" y="4377771"/>
                  </a:cubicBezTo>
                  <a:cubicBezTo>
                    <a:pt x="11346729" y="4372645"/>
                    <a:pt x="11370352" y="4374353"/>
                    <a:pt x="11401848" y="4374353"/>
                  </a:cubicBezTo>
                  <a:cubicBezTo>
                    <a:pt x="11433345" y="4376062"/>
                    <a:pt x="11472717" y="4372645"/>
                    <a:pt x="11512088" y="4370936"/>
                  </a:cubicBezTo>
                  <a:cubicBezTo>
                    <a:pt x="11519961" y="4370936"/>
                    <a:pt x="11527836" y="4367518"/>
                    <a:pt x="11527836" y="4365809"/>
                  </a:cubicBezTo>
                  <a:cubicBezTo>
                    <a:pt x="11543584" y="4365809"/>
                    <a:pt x="11559332" y="4364101"/>
                    <a:pt x="11582955" y="4364101"/>
                  </a:cubicBezTo>
                  <a:lnTo>
                    <a:pt x="11614452" y="4364101"/>
                  </a:lnTo>
                  <a:cubicBezTo>
                    <a:pt x="11645949" y="4367518"/>
                    <a:pt x="11677445" y="4367518"/>
                    <a:pt x="11708943" y="4364101"/>
                  </a:cubicBezTo>
                  <a:cubicBezTo>
                    <a:pt x="11716817" y="4362392"/>
                    <a:pt x="11732565" y="4362392"/>
                    <a:pt x="11740439" y="4362392"/>
                  </a:cubicBezTo>
                  <a:cubicBezTo>
                    <a:pt x="11764062" y="4360683"/>
                    <a:pt x="11787685" y="4362392"/>
                    <a:pt x="11803433" y="4357266"/>
                  </a:cubicBezTo>
                  <a:cubicBezTo>
                    <a:pt x="11811308" y="4355557"/>
                    <a:pt x="11827056" y="4357266"/>
                    <a:pt x="11842804" y="4355557"/>
                  </a:cubicBezTo>
                  <a:lnTo>
                    <a:pt x="12071155" y="4355557"/>
                  </a:lnTo>
                  <a:cubicBezTo>
                    <a:pt x="12102652" y="4355557"/>
                    <a:pt x="12142022" y="4357266"/>
                    <a:pt x="12173520" y="4358975"/>
                  </a:cubicBezTo>
                  <a:cubicBezTo>
                    <a:pt x="12212891" y="4360683"/>
                    <a:pt x="12244387" y="4358975"/>
                    <a:pt x="12275886" y="4357266"/>
                  </a:cubicBezTo>
                  <a:lnTo>
                    <a:pt x="12331005" y="4357266"/>
                  </a:lnTo>
                  <a:cubicBezTo>
                    <a:pt x="12354627" y="4357266"/>
                    <a:pt x="12378249" y="4358975"/>
                    <a:pt x="12401872" y="4357266"/>
                  </a:cubicBezTo>
                  <a:cubicBezTo>
                    <a:pt x="12417620" y="4357266"/>
                    <a:pt x="12425494" y="4353849"/>
                    <a:pt x="12433369" y="4350431"/>
                  </a:cubicBezTo>
                  <a:cubicBezTo>
                    <a:pt x="12449118" y="4345305"/>
                    <a:pt x="12472740" y="4343596"/>
                    <a:pt x="12504237" y="4343596"/>
                  </a:cubicBezTo>
                  <a:cubicBezTo>
                    <a:pt x="12527859" y="4343596"/>
                    <a:pt x="12551483" y="4341887"/>
                    <a:pt x="12575104" y="4340178"/>
                  </a:cubicBezTo>
                  <a:lnTo>
                    <a:pt x="12590853" y="4340178"/>
                  </a:lnTo>
                  <a:cubicBezTo>
                    <a:pt x="12622350" y="4350431"/>
                    <a:pt x="12669596" y="4343596"/>
                    <a:pt x="12708967" y="4345305"/>
                  </a:cubicBezTo>
                  <a:lnTo>
                    <a:pt x="12724715" y="4345305"/>
                  </a:lnTo>
                  <a:cubicBezTo>
                    <a:pt x="12756211" y="4348722"/>
                    <a:pt x="12795582" y="4352140"/>
                    <a:pt x="12827080" y="4353849"/>
                  </a:cubicBezTo>
                  <a:cubicBezTo>
                    <a:pt x="12866450" y="4355557"/>
                    <a:pt x="12897947" y="4364101"/>
                    <a:pt x="12929443" y="4364101"/>
                  </a:cubicBezTo>
                  <a:cubicBezTo>
                    <a:pt x="12984564" y="4364101"/>
                    <a:pt x="13031808" y="4372645"/>
                    <a:pt x="13079054" y="4374353"/>
                  </a:cubicBezTo>
                  <a:cubicBezTo>
                    <a:pt x="13118426" y="4376062"/>
                    <a:pt x="13157795" y="4379479"/>
                    <a:pt x="13197166" y="4382897"/>
                  </a:cubicBezTo>
                  <a:cubicBezTo>
                    <a:pt x="13212916" y="4384606"/>
                    <a:pt x="13236538" y="4382897"/>
                    <a:pt x="13252286" y="4382897"/>
                  </a:cubicBezTo>
                  <a:cubicBezTo>
                    <a:pt x="13299532" y="4384606"/>
                    <a:pt x="13346776" y="4384606"/>
                    <a:pt x="13394023" y="4386314"/>
                  </a:cubicBezTo>
                  <a:lnTo>
                    <a:pt x="13401895" y="4386314"/>
                  </a:lnTo>
                  <a:cubicBezTo>
                    <a:pt x="13457016" y="4384606"/>
                    <a:pt x="13512135" y="4388023"/>
                    <a:pt x="13567254" y="4388023"/>
                  </a:cubicBezTo>
                  <a:cubicBezTo>
                    <a:pt x="13575129" y="4083869"/>
                    <a:pt x="13535758" y="3779715"/>
                    <a:pt x="13488511" y="3475560"/>
                  </a:cubicBezTo>
                  <a:cubicBezTo>
                    <a:pt x="13441266" y="3186785"/>
                    <a:pt x="13394023" y="2898009"/>
                    <a:pt x="13386147" y="2609233"/>
                  </a:cubicBezTo>
                  <a:cubicBezTo>
                    <a:pt x="13386147" y="2463991"/>
                    <a:pt x="13394023" y="2320458"/>
                    <a:pt x="13409771" y="2175215"/>
                  </a:cubicBezTo>
                  <a:cubicBezTo>
                    <a:pt x="13433392" y="2029973"/>
                    <a:pt x="13480638" y="1884731"/>
                    <a:pt x="13512135" y="1739489"/>
                  </a:cubicBezTo>
                  <a:cubicBezTo>
                    <a:pt x="13586812" y="1279840"/>
                    <a:pt x="13551506" y="818483"/>
                    <a:pt x="13520009" y="358834"/>
                  </a:cubicBezTo>
                  <a:cubicBezTo>
                    <a:pt x="13496387" y="357125"/>
                    <a:pt x="13480638" y="355416"/>
                    <a:pt x="13464890" y="353707"/>
                  </a:cubicBezTo>
                  <a:cubicBezTo>
                    <a:pt x="13441266" y="350290"/>
                    <a:pt x="13417645" y="348581"/>
                    <a:pt x="13386147" y="350290"/>
                  </a:cubicBezTo>
                  <a:lnTo>
                    <a:pt x="13338904" y="350290"/>
                  </a:lnTo>
                  <a:cubicBezTo>
                    <a:pt x="13315280" y="350290"/>
                    <a:pt x="13283783" y="350290"/>
                    <a:pt x="13268035" y="357125"/>
                  </a:cubicBezTo>
                  <a:cubicBezTo>
                    <a:pt x="13268035" y="357125"/>
                    <a:pt x="13260161" y="358834"/>
                    <a:pt x="13252286" y="358834"/>
                  </a:cubicBezTo>
                  <a:lnTo>
                    <a:pt x="13220790" y="358834"/>
                  </a:lnTo>
                  <a:cubicBezTo>
                    <a:pt x="13212916" y="355416"/>
                    <a:pt x="13228664" y="348581"/>
                    <a:pt x="13189293" y="350290"/>
                  </a:cubicBezTo>
                  <a:cubicBezTo>
                    <a:pt x="13173545" y="350290"/>
                    <a:pt x="13149921" y="351999"/>
                    <a:pt x="13134173" y="351999"/>
                  </a:cubicBezTo>
                  <a:lnTo>
                    <a:pt x="13016060" y="351999"/>
                  </a:lnTo>
                  <a:cubicBezTo>
                    <a:pt x="13008186" y="348581"/>
                    <a:pt x="13000312" y="345164"/>
                    <a:pt x="12984564" y="340038"/>
                  </a:cubicBezTo>
                  <a:cubicBezTo>
                    <a:pt x="12976689" y="336620"/>
                    <a:pt x="12968815" y="334911"/>
                    <a:pt x="12945193" y="338329"/>
                  </a:cubicBezTo>
                  <a:cubicBezTo>
                    <a:pt x="12929443" y="340038"/>
                    <a:pt x="12921570" y="340038"/>
                    <a:pt x="12913695" y="336620"/>
                  </a:cubicBezTo>
                  <a:cubicBezTo>
                    <a:pt x="12890072" y="328076"/>
                    <a:pt x="12866450" y="321242"/>
                    <a:pt x="12819205" y="319533"/>
                  </a:cubicBezTo>
                  <a:cubicBezTo>
                    <a:pt x="12811330" y="319533"/>
                    <a:pt x="12803456" y="316115"/>
                    <a:pt x="12795582" y="314407"/>
                  </a:cubicBezTo>
                  <a:cubicBezTo>
                    <a:pt x="12779834" y="310989"/>
                    <a:pt x="12771959" y="307572"/>
                    <a:pt x="12748337" y="307572"/>
                  </a:cubicBezTo>
                  <a:cubicBezTo>
                    <a:pt x="12740463" y="307572"/>
                    <a:pt x="12724715" y="304154"/>
                    <a:pt x="12724715" y="302445"/>
                  </a:cubicBezTo>
                  <a:cubicBezTo>
                    <a:pt x="12716840" y="295611"/>
                    <a:pt x="12716840" y="290484"/>
                    <a:pt x="12716840" y="283649"/>
                  </a:cubicBezTo>
                  <a:cubicBezTo>
                    <a:pt x="12708967" y="276814"/>
                    <a:pt x="12693217" y="269980"/>
                    <a:pt x="12669596" y="266562"/>
                  </a:cubicBezTo>
                  <a:cubicBezTo>
                    <a:pt x="12630224" y="261436"/>
                    <a:pt x="12598727" y="254601"/>
                    <a:pt x="12559356" y="249475"/>
                  </a:cubicBezTo>
                  <a:cubicBezTo>
                    <a:pt x="12551483" y="247766"/>
                    <a:pt x="12535733" y="246057"/>
                    <a:pt x="12519985" y="246057"/>
                  </a:cubicBezTo>
                  <a:cubicBezTo>
                    <a:pt x="12496362" y="244349"/>
                    <a:pt x="12472740" y="242640"/>
                    <a:pt x="12449118" y="242640"/>
                  </a:cubicBezTo>
                  <a:cubicBezTo>
                    <a:pt x="12425494" y="242640"/>
                    <a:pt x="12393998" y="242640"/>
                    <a:pt x="12370375" y="246057"/>
                  </a:cubicBezTo>
                  <a:cubicBezTo>
                    <a:pt x="12323130" y="251184"/>
                    <a:pt x="12283759" y="244349"/>
                    <a:pt x="12244387" y="244349"/>
                  </a:cubicBezTo>
                  <a:cubicBezTo>
                    <a:pt x="12205017" y="242640"/>
                    <a:pt x="12165646" y="239222"/>
                    <a:pt x="12134149" y="237514"/>
                  </a:cubicBezTo>
                  <a:lnTo>
                    <a:pt x="12031784" y="237514"/>
                  </a:lnTo>
                  <a:cubicBezTo>
                    <a:pt x="11945168" y="240931"/>
                    <a:pt x="11874300" y="230679"/>
                    <a:pt x="11787684" y="228970"/>
                  </a:cubicBezTo>
                  <a:cubicBezTo>
                    <a:pt x="11764062" y="228970"/>
                    <a:pt x="11740439" y="223844"/>
                    <a:pt x="11716817" y="220426"/>
                  </a:cubicBezTo>
                  <a:cubicBezTo>
                    <a:pt x="11701068" y="217009"/>
                    <a:pt x="11685320" y="217009"/>
                    <a:pt x="11661697" y="218718"/>
                  </a:cubicBezTo>
                  <a:cubicBezTo>
                    <a:pt x="11630199" y="220426"/>
                    <a:pt x="11598703" y="218718"/>
                    <a:pt x="11567207" y="220426"/>
                  </a:cubicBezTo>
                  <a:cubicBezTo>
                    <a:pt x="11519961" y="223844"/>
                    <a:pt x="11480590" y="215300"/>
                    <a:pt x="11433345" y="215300"/>
                  </a:cubicBezTo>
                  <a:cubicBezTo>
                    <a:pt x="11393973" y="217009"/>
                    <a:pt x="11354602" y="217009"/>
                    <a:pt x="11315231" y="218718"/>
                  </a:cubicBezTo>
                  <a:lnTo>
                    <a:pt x="11220741" y="223844"/>
                  </a:lnTo>
                  <a:cubicBezTo>
                    <a:pt x="11157747" y="230679"/>
                    <a:pt x="11110502" y="222135"/>
                    <a:pt x="11055383" y="218718"/>
                  </a:cubicBezTo>
                  <a:cubicBezTo>
                    <a:pt x="11016013" y="217009"/>
                    <a:pt x="10992389" y="213591"/>
                    <a:pt x="10960892" y="208465"/>
                  </a:cubicBezTo>
                  <a:cubicBezTo>
                    <a:pt x="10929396" y="203339"/>
                    <a:pt x="10897899" y="208465"/>
                    <a:pt x="10874276" y="208465"/>
                  </a:cubicBezTo>
                  <a:cubicBezTo>
                    <a:pt x="10850654" y="208465"/>
                    <a:pt x="10834905" y="213591"/>
                    <a:pt x="10819157" y="215300"/>
                  </a:cubicBezTo>
                  <a:cubicBezTo>
                    <a:pt x="10795535" y="217009"/>
                    <a:pt x="10771911" y="217009"/>
                    <a:pt x="10748289" y="217009"/>
                  </a:cubicBezTo>
                  <a:cubicBezTo>
                    <a:pt x="10724666" y="217009"/>
                    <a:pt x="10693170" y="215300"/>
                    <a:pt x="10669546" y="217009"/>
                  </a:cubicBezTo>
                  <a:cubicBezTo>
                    <a:pt x="10630176" y="220426"/>
                    <a:pt x="10598679" y="225553"/>
                    <a:pt x="10567182" y="228970"/>
                  </a:cubicBezTo>
                  <a:cubicBezTo>
                    <a:pt x="10559308" y="230679"/>
                    <a:pt x="10551433" y="232387"/>
                    <a:pt x="10543560" y="232387"/>
                  </a:cubicBezTo>
                  <a:cubicBezTo>
                    <a:pt x="10488440" y="239222"/>
                    <a:pt x="10425447" y="240931"/>
                    <a:pt x="10354579" y="240931"/>
                  </a:cubicBezTo>
                  <a:cubicBezTo>
                    <a:pt x="10315208" y="240931"/>
                    <a:pt x="10275836" y="240931"/>
                    <a:pt x="10236466" y="239222"/>
                  </a:cubicBezTo>
                  <a:cubicBezTo>
                    <a:pt x="10212842" y="239222"/>
                    <a:pt x="10197095" y="234096"/>
                    <a:pt x="10181346" y="234096"/>
                  </a:cubicBezTo>
                  <a:cubicBezTo>
                    <a:pt x="10126227" y="232387"/>
                    <a:pt x="10078982" y="232387"/>
                    <a:pt x="10023863" y="232387"/>
                  </a:cubicBezTo>
                  <a:cubicBezTo>
                    <a:pt x="10015988" y="232387"/>
                    <a:pt x="10008114" y="234096"/>
                    <a:pt x="10000239" y="234096"/>
                  </a:cubicBezTo>
                  <a:cubicBezTo>
                    <a:pt x="9968743" y="237514"/>
                    <a:pt x="9937246" y="242640"/>
                    <a:pt x="9905749" y="246057"/>
                  </a:cubicBezTo>
                  <a:cubicBezTo>
                    <a:pt x="9850630" y="249475"/>
                    <a:pt x="9795510" y="252892"/>
                    <a:pt x="9740391" y="254601"/>
                  </a:cubicBezTo>
                  <a:lnTo>
                    <a:pt x="9716768" y="254601"/>
                  </a:lnTo>
                  <a:cubicBezTo>
                    <a:pt x="9669523" y="249475"/>
                    <a:pt x="9630152" y="254601"/>
                    <a:pt x="9582906" y="256310"/>
                  </a:cubicBezTo>
                  <a:cubicBezTo>
                    <a:pt x="9535662" y="259727"/>
                    <a:pt x="9488416" y="264853"/>
                    <a:pt x="9441171" y="268271"/>
                  </a:cubicBezTo>
                  <a:cubicBezTo>
                    <a:pt x="9425423" y="269980"/>
                    <a:pt x="9409674" y="268271"/>
                    <a:pt x="9393926" y="266562"/>
                  </a:cubicBezTo>
                  <a:cubicBezTo>
                    <a:pt x="9370303" y="264853"/>
                    <a:pt x="9354555" y="264853"/>
                    <a:pt x="9338807" y="268271"/>
                  </a:cubicBezTo>
                  <a:cubicBezTo>
                    <a:pt x="9330932" y="269980"/>
                    <a:pt x="9323058" y="269980"/>
                    <a:pt x="9315184" y="269980"/>
                  </a:cubicBezTo>
                  <a:cubicBezTo>
                    <a:pt x="9291561" y="271688"/>
                    <a:pt x="9267939" y="271688"/>
                    <a:pt x="9252190" y="273397"/>
                  </a:cubicBezTo>
                  <a:cubicBezTo>
                    <a:pt x="9220694" y="278523"/>
                    <a:pt x="9189196" y="276814"/>
                    <a:pt x="9157700" y="280232"/>
                  </a:cubicBezTo>
                  <a:cubicBezTo>
                    <a:pt x="9126203" y="283649"/>
                    <a:pt x="9094706" y="283649"/>
                    <a:pt x="9071083" y="288776"/>
                  </a:cubicBezTo>
                  <a:cubicBezTo>
                    <a:pt x="9063210" y="290484"/>
                    <a:pt x="9047461" y="290484"/>
                    <a:pt x="9031712" y="290484"/>
                  </a:cubicBezTo>
                  <a:cubicBezTo>
                    <a:pt x="8992342" y="292193"/>
                    <a:pt x="8960844" y="297319"/>
                    <a:pt x="8937222" y="304154"/>
                  </a:cubicBezTo>
                  <a:cubicBezTo>
                    <a:pt x="8905725" y="310989"/>
                    <a:pt x="8874229" y="316115"/>
                    <a:pt x="8842732" y="321242"/>
                  </a:cubicBezTo>
                  <a:cubicBezTo>
                    <a:pt x="8834858" y="322950"/>
                    <a:pt x="8811234" y="322950"/>
                    <a:pt x="8803360" y="322950"/>
                  </a:cubicBezTo>
                  <a:cubicBezTo>
                    <a:pt x="8771864" y="322950"/>
                    <a:pt x="8740366" y="321242"/>
                    <a:pt x="8716745" y="319533"/>
                  </a:cubicBezTo>
                  <a:cubicBezTo>
                    <a:pt x="8700995" y="319533"/>
                    <a:pt x="8693121" y="317824"/>
                    <a:pt x="8677373" y="317824"/>
                  </a:cubicBezTo>
                  <a:cubicBezTo>
                    <a:pt x="8630128" y="322950"/>
                    <a:pt x="8575008" y="319533"/>
                    <a:pt x="8527763" y="319533"/>
                  </a:cubicBezTo>
                  <a:cubicBezTo>
                    <a:pt x="8519889" y="319533"/>
                    <a:pt x="8504141" y="317824"/>
                    <a:pt x="8496267" y="316115"/>
                  </a:cubicBezTo>
                  <a:cubicBezTo>
                    <a:pt x="8464769" y="310989"/>
                    <a:pt x="8433273" y="310989"/>
                    <a:pt x="8401776" y="314407"/>
                  </a:cubicBezTo>
                  <a:cubicBezTo>
                    <a:pt x="8378154" y="316115"/>
                    <a:pt x="8354531" y="316115"/>
                    <a:pt x="8338782" y="312698"/>
                  </a:cubicBezTo>
                  <a:cubicBezTo>
                    <a:pt x="8307285" y="307572"/>
                    <a:pt x="8267915" y="304154"/>
                    <a:pt x="8228543" y="302445"/>
                  </a:cubicBezTo>
                  <a:cubicBezTo>
                    <a:pt x="8197047" y="300737"/>
                    <a:pt x="8165550" y="297319"/>
                    <a:pt x="8134053" y="293902"/>
                  </a:cubicBezTo>
                  <a:cubicBezTo>
                    <a:pt x="8118305" y="292193"/>
                    <a:pt x="8102556" y="293902"/>
                    <a:pt x="8086808" y="293902"/>
                  </a:cubicBezTo>
                  <a:cubicBezTo>
                    <a:pt x="8071059" y="293902"/>
                    <a:pt x="8063185" y="295611"/>
                    <a:pt x="8047437" y="295611"/>
                  </a:cubicBezTo>
                  <a:cubicBezTo>
                    <a:pt x="8000191" y="297319"/>
                    <a:pt x="7952946" y="300737"/>
                    <a:pt x="7913575" y="299028"/>
                  </a:cubicBezTo>
                  <a:cubicBezTo>
                    <a:pt x="7858456" y="295611"/>
                    <a:pt x="7803337" y="297319"/>
                    <a:pt x="7756091" y="290484"/>
                  </a:cubicBezTo>
                  <a:cubicBezTo>
                    <a:pt x="7732469" y="287067"/>
                    <a:pt x="7724594" y="290484"/>
                    <a:pt x="7708846" y="290484"/>
                  </a:cubicBezTo>
                  <a:cubicBezTo>
                    <a:pt x="7700972" y="290484"/>
                    <a:pt x="7693098" y="290484"/>
                    <a:pt x="7677349" y="292193"/>
                  </a:cubicBezTo>
                  <a:cubicBezTo>
                    <a:pt x="7669475" y="297319"/>
                    <a:pt x="7637978" y="300737"/>
                    <a:pt x="7598607" y="297319"/>
                  </a:cubicBezTo>
                  <a:cubicBezTo>
                    <a:pt x="7574985" y="295611"/>
                    <a:pt x="7559236" y="295611"/>
                    <a:pt x="7535614" y="297319"/>
                  </a:cubicBezTo>
                  <a:cubicBezTo>
                    <a:pt x="7511991" y="299028"/>
                    <a:pt x="7488368" y="299028"/>
                    <a:pt x="7456872" y="300737"/>
                  </a:cubicBezTo>
                  <a:lnTo>
                    <a:pt x="7448997" y="300737"/>
                  </a:lnTo>
                  <a:cubicBezTo>
                    <a:pt x="7386003" y="309280"/>
                    <a:pt x="7323010" y="302445"/>
                    <a:pt x="7252142" y="302445"/>
                  </a:cubicBezTo>
                  <a:lnTo>
                    <a:pt x="7212771" y="302445"/>
                  </a:lnTo>
                  <a:cubicBezTo>
                    <a:pt x="7165525" y="304154"/>
                    <a:pt x="7141904" y="295611"/>
                    <a:pt x="7110406" y="290484"/>
                  </a:cubicBezTo>
                  <a:cubicBezTo>
                    <a:pt x="7078910" y="285358"/>
                    <a:pt x="7047412" y="278523"/>
                    <a:pt x="7015916" y="275106"/>
                  </a:cubicBezTo>
                  <a:cubicBezTo>
                    <a:pt x="7008042" y="273397"/>
                    <a:pt x="6984419" y="275106"/>
                    <a:pt x="6968671" y="275106"/>
                  </a:cubicBezTo>
                  <a:lnTo>
                    <a:pt x="6897803" y="275106"/>
                  </a:lnTo>
                  <a:lnTo>
                    <a:pt x="6889928" y="273397"/>
                  </a:lnTo>
                  <a:cubicBezTo>
                    <a:pt x="6834809" y="276814"/>
                    <a:pt x="6803313" y="269980"/>
                    <a:pt x="6763941" y="263145"/>
                  </a:cubicBezTo>
                  <a:cubicBezTo>
                    <a:pt x="6740319" y="259727"/>
                    <a:pt x="6708822" y="256310"/>
                    <a:pt x="6685200" y="254601"/>
                  </a:cubicBezTo>
                  <a:cubicBezTo>
                    <a:pt x="6653702" y="251184"/>
                    <a:pt x="6614331" y="249475"/>
                    <a:pt x="6598583" y="240931"/>
                  </a:cubicBezTo>
                  <a:cubicBezTo>
                    <a:pt x="6590709" y="237514"/>
                    <a:pt x="6574961" y="237514"/>
                    <a:pt x="6567086" y="234096"/>
                  </a:cubicBezTo>
                  <a:cubicBezTo>
                    <a:pt x="6559212" y="230679"/>
                    <a:pt x="6551338" y="227261"/>
                    <a:pt x="6551338" y="225553"/>
                  </a:cubicBezTo>
                  <a:cubicBezTo>
                    <a:pt x="6551338" y="222135"/>
                    <a:pt x="6559212" y="218718"/>
                    <a:pt x="6567086" y="215300"/>
                  </a:cubicBezTo>
                  <a:cubicBezTo>
                    <a:pt x="6574961" y="210174"/>
                    <a:pt x="6559212" y="205048"/>
                    <a:pt x="6535589" y="201630"/>
                  </a:cubicBezTo>
                  <a:cubicBezTo>
                    <a:pt x="6527715" y="199922"/>
                    <a:pt x="6511967" y="199922"/>
                    <a:pt x="6511967" y="198213"/>
                  </a:cubicBezTo>
                  <a:cubicBezTo>
                    <a:pt x="6496218" y="187960"/>
                    <a:pt x="6456847" y="184543"/>
                    <a:pt x="6425350" y="175999"/>
                  </a:cubicBezTo>
                  <a:cubicBezTo>
                    <a:pt x="6401728" y="170873"/>
                    <a:pt x="6385979" y="164038"/>
                    <a:pt x="6370231" y="157203"/>
                  </a:cubicBezTo>
                  <a:cubicBezTo>
                    <a:pt x="6354483" y="153786"/>
                    <a:pt x="6346608" y="150368"/>
                    <a:pt x="6322986" y="146951"/>
                  </a:cubicBezTo>
                  <a:cubicBezTo>
                    <a:pt x="6267866" y="141825"/>
                    <a:pt x="6212747" y="136698"/>
                    <a:pt x="6157628" y="129864"/>
                  </a:cubicBezTo>
                  <a:cubicBezTo>
                    <a:pt x="6157628" y="143533"/>
                    <a:pt x="6141879" y="140116"/>
                    <a:pt x="6134005" y="136698"/>
                  </a:cubicBezTo>
                  <a:cubicBezTo>
                    <a:pt x="6134005" y="131572"/>
                    <a:pt x="6118257" y="129864"/>
                    <a:pt x="6094634" y="129864"/>
                  </a:cubicBezTo>
                  <a:cubicBezTo>
                    <a:pt x="6094634" y="129864"/>
                    <a:pt x="6086760" y="129864"/>
                    <a:pt x="6086760" y="128155"/>
                  </a:cubicBezTo>
                  <a:cubicBezTo>
                    <a:pt x="6078886" y="117902"/>
                    <a:pt x="6039515" y="121320"/>
                    <a:pt x="6015892" y="119611"/>
                  </a:cubicBezTo>
                  <a:cubicBezTo>
                    <a:pt x="6000144" y="117902"/>
                    <a:pt x="5984395" y="116194"/>
                    <a:pt x="5968647" y="117902"/>
                  </a:cubicBezTo>
                  <a:cubicBezTo>
                    <a:pt x="5937150" y="119611"/>
                    <a:pt x="5913527" y="114485"/>
                    <a:pt x="5882031" y="112776"/>
                  </a:cubicBezTo>
                  <a:cubicBezTo>
                    <a:pt x="5874156" y="112776"/>
                    <a:pt x="5866282" y="112776"/>
                    <a:pt x="5858408" y="114485"/>
                  </a:cubicBezTo>
                  <a:cubicBezTo>
                    <a:pt x="5842660" y="117902"/>
                    <a:pt x="5826911" y="117902"/>
                    <a:pt x="5803289" y="114485"/>
                  </a:cubicBezTo>
                  <a:cubicBezTo>
                    <a:pt x="5771792" y="109359"/>
                    <a:pt x="5740295" y="109359"/>
                    <a:pt x="5700924" y="112776"/>
                  </a:cubicBezTo>
                  <a:cubicBezTo>
                    <a:pt x="5685175" y="114485"/>
                    <a:pt x="5669427" y="114485"/>
                    <a:pt x="5653678" y="112776"/>
                  </a:cubicBezTo>
                  <a:cubicBezTo>
                    <a:pt x="5622182" y="109359"/>
                    <a:pt x="5590685" y="104233"/>
                    <a:pt x="5551314" y="100815"/>
                  </a:cubicBezTo>
                  <a:cubicBezTo>
                    <a:pt x="5543439" y="100815"/>
                    <a:pt x="5535566" y="99106"/>
                    <a:pt x="5527692" y="99106"/>
                  </a:cubicBezTo>
                  <a:cubicBezTo>
                    <a:pt x="5480446" y="100815"/>
                    <a:pt x="5441075" y="97398"/>
                    <a:pt x="5393830" y="100815"/>
                  </a:cubicBezTo>
                  <a:cubicBezTo>
                    <a:pt x="5370207" y="102524"/>
                    <a:pt x="5338711" y="102524"/>
                    <a:pt x="5322962" y="109359"/>
                  </a:cubicBezTo>
                  <a:cubicBezTo>
                    <a:pt x="5315088" y="111068"/>
                    <a:pt x="5291465" y="111068"/>
                    <a:pt x="5275717" y="112776"/>
                  </a:cubicBezTo>
                  <a:cubicBezTo>
                    <a:pt x="5236345" y="114485"/>
                    <a:pt x="5196975" y="116194"/>
                    <a:pt x="5157603" y="112776"/>
                  </a:cubicBezTo>
                  <a:cubicBezTo>
                    <a:pt x="5126106" y="109359"/>
                    <a:pt x="5086736" y="111068"/>
                    <a:pt x="5055239" y="109359"/>
                  </a:cubicBezTo>
                  <a:cubicBezTo>
                    <a:pt x="5031616" y="107650"/>
                    <a:pt x="5015868" y="104233"/>
                    <a:pt x="5000120" y="102524"/>
                  </a:cubicBezTo>
                  <a:cubicBezTo>
                    <a:pt x="4992245" y="100815"/>
                    <a:pt x="4984371" y="99106"/>
                    <a:pt x="4976497" y="99106"/>
                  </a:cubicBezTo>
                  <a:cubicBezTo>
                    <a:pt x="4929252" y="95689"/>
                    <a:pt x="4889881" y="88854"/>
                    <a:pt x="4866258" y="80310"/>
                  </a:cubicBezTo>
                  <a:cubicBezTo>
                    <a:pt x="4850510" y="75184"/>
                    <a:pt x="4826887" y="70058"/>
                    <a:pt x="4811139" y="64932"/>
                  </a:cubicBezTo>
                  <a:cubicBezTo>
                    <a:pt x="4756019" y="61514"/>
                    <a:pt x="4763894" y="47844"/>
                    <a:pt x="4732397" y="41010"/>
                  </a:cubicBezTo>
                  <a:cubicBezTo>
                    <a:pt x="4708774" y="34175"/>
                    <a:pt x="4685152" y="30757"/>
                    <a:pt x="4645780" y="29048"/>
                  </a:cubicBezTo>
                  <a:lnTo>
                    <a:pt x="4637907" y="29048"/>
                  </a:lnTo>
                  <a:cubicBezTo>
                    <a:pt x="4598536" y="22213"/>
                    <a:pt x="4559165" y="27340"/>
                    <a:pt x="4511919" y="27340"/>
                  </a:cubicBezTo>
                  <a:cubicBezTo>
                    <a:pt x="4496171" y="27340"/>
                    <a:pt x="4472549" y="23922"/>
                    <a:pt x="4456800" y="22213"/>
                  </a:cubicBezTo>
                  <a:cubicBezTo>
                    <a:pt x="4448926" y="18796"/>
                    <a:pt x="4441052" y="17087"/>
                    <a:pt x="4433177" y="17087"/>
                  </a:cubicBezTo>
                  <a:cubicBezTo>
                    <a:pt x="4385932" y="15379"/>
                    <a:pt x="4346561" y="8544"/>
                    <a:pt x="4307190" y="0"/>
                  </a:cubicBezTo>
                  <a:cubicBezTo>
                    <a:pt x="4291441" y="1709"/>
                    <a:pt x="4275694" y="3417"/>
                    <a:pt x="4259945" y="3417"/>
                  </a:cubicBezTo>
                  <a:cubicBezTo>
                    <a:pt x="4244196" y="5126"/>
                    <a:pt x="4220574" y="5126"/>
                    <a:pt x="4196952" y="5126"/>
                  </a:cubicBezTo>
                  <a:cubicBezTo>
                    <a:pt x="4165455" y="3417"/>
                    <a:pt x="4133958" y="5126"/>
                    <a:pt x="4102461" y="10252"/>
                  </a:cubicBezTo>
                  <a:cubicBezTo>
                    <a:pt x="4086713" y="11961"/>
                    <a:pt x="4078838" y="13670"/>
                    <a:pt x="4063090" y="15379"/>
                  </a:cubicBezTo>
                  <a:cubicBezTo>
                    <a:pt x="4047341" y="17087"/>
                    <a:pt x="4039467" y="20505"/>
                    <a:pt x="4023719" y="22213"/>
                  </a:cubicBezTo>
                  <a:cubicBezTo>
                    <a:pt x="4015844" y="23922"/>
                    <a:pt x="4000096" y="23922"/>
                    <a:pt x="3992222" y="25631"/>
                  </a:cubicBezTo>
                  <a:lnTo>
                    <a:pt x="3944977" y="30757"/>
                  </a:lnTo>
                  <a:cubicBezTo>
                    <a:pt x="3944977" y="30757"/>
                    <a:pt x="3937102" y="32466"/>
                    <a:pt x="3937102" y="30757"/>
                  </a:cubicBezTo>
                  <a:cubicBezTo>
                    <a:pt x="3905606" y="27340"/>
                    <a:pt x="3881983" y="34175"/>
                    <a:pt x="3858360" y="37592"/>
                  </a:cubicBezTo>
                  <a:cubicBezTo>
                    <a:pt x="3834738" y="41010"/>
                    <a:pt x="3803241" y="41010"/>
                    <a:pt x="3779618" y="44427"/>
                  </a:cubicBezTo>
                  <a:lnTo>
                    <a:pt x="3771744" y="44427"/>
                  </a:lnTo>
                  <a:cubicBezTo>
                    <a:pt x="3732373" y="46136"/>
                    <a:pt x="3693002" y="49553"/>
                    <a:pt x="3653631" y="51262"/>
                  </a:cubicBezTo>
                  <a:cubicBezTo>
                    <a:pt x="3637883" y="51262"/>
                    <a:pt x="3630009" y="52971"/>
                    <a:pt x="3614260" y="54679"/>
                  </a:cubicBezTo>
                  <a:cubicBezTo>
                    <a:pt x="3590638" y="56388"/>
                    <a:pt x="3567015" y="59806"/>
                    <a:pt x="3543392" y="61514"/>
                  </a:cubicBezTo>
                  <a:cubicBezTo>
                    <a:pt x="3527644" y="63223"/>
                    <a:pt x="3504021" y="64932"/>
                    <a:pt x="3488273" y="66640"/>
                  </a:cubicBezTo>
                  <a:lnTo>
                    <a:pt x="3464650" y="66640"/>
                  </a:lnTo>
                  <a:cubicBezTo>
                    <a:pt x="3464650" y="66640"/>
                    <a:pt x="3448902" y="66640"/>
                    <a:pt x="3441027" y="70058"/>
                  </a:cubicBezTo>
                  <a:cubicBezTo>
                    <a:pt x="3409531" y="66640"/>
                    <a:pt x="3370160" y="64932"/>
                    <a:pt x="3338663" y="61514"/>
                  </a:cubicBezTo>
                  <a:cubicBezTo>
                    <a:pt x="3315040" y="59806"/>
                    <a:pt x="3259921" y="63223"/>
                    <a:pt x="3244172" y="68349"/>
                  </a:cubicBezTo>
                  <a:cubicBezTo>
                    <a:pt x="3236298" y="70058"/>
                    <a:pt x="3228424" y="71767"/>
                    <a:pt x="3220550" y="71767"/>
                  </a:cubicBezTo>
                  <a:cubicBezTo>
                    <a:pt x="3212676" y="71767"/>
                    <a:pt x="3196927" y="70058"/>
                    <a:pt x="3189053" y="70058"/>
                  </a:cubicBezTo>
                  <a:cubicBezTo>
                    <a:pt x="3181179" y="70058"/>
                    <a:pt x="3173305" y="71767"/>
                    <a:pt x="3157556" y="71767"/>
                  </a:cubicBezTo>
                  <a:cubicBezTo>
                    <a:pt x="3157556" y="73475"/>
                    <a:pt x="3165430" y="75184"/>
                    <a:pt x="3165430" y="76893"/>
                  </a:cubicBezTo>
                  <a:cubicBezTo>
                    <a:pt x="3141808" y="78602"/>
                    <a:pt x="3102437" y="92271"/>
                    <a:pt x="3102437" y="99106"/>
                  </a:cubicBezTo>
                  <a:cubicBezTo>
                    <a:pt x="3063066" y="102524"/>
                    <a:pt x="3015821" y="104233"/>
                    <a:pt x="3000072" y="114485"/>
                  </a:cubicBezTo>
                  <a:cubicBezTo>
                    <a:pt x="3000072" y="116194"/>
                    <a:pt x="2992198" y="116194"/>
                    <a:pt x="2992198" y="117902"/>
                  </a:cubicBezTo>
                  <a:cubicBezTo>
                    <a:pt x="2944953" y="119611"/>
                    <a:pt x="2937079" y="129864"/>
                    <a:pt x="2913456" y="138407"/>
                  </a:cubicBezTo>
                  <a:lnTo>
                    <a:pt x="2913456" y="141825"/>
                  </a:lnTo>
                  <a:cubicBezTo>
                    <a:pt x="2905582" y="141825"/>
                    <a:pt x="2897708" y="143533"/>
                    <a:pt x="2889833" y="143533"/>
                  </a:cubicBezTo>
                  <a:cubicBezTo>
                    <a:pt x="2858337" y="146951"/>
                    <a:pt x="2842588" y="152077"/>
                    <a:pt x="2834714" y="160621"/>
                  </a:cubicBezTo>
                  <a:cubicBezTo>
                    <a:pt x="2826840" y="169164"/>
                    <a:pt x="2826840" y="175999"/>
                    <a:pt x="2818966" y="184543"/>
                  </a:cubicBezTo>
                  <a:cubicBezTo>
                    <a:pt x="2803217" y="182834"/>
                    <a:pt x="2779595" y="186252"/>
                    <a:pt x="2771720" y="181126"/>
                  </a:cubicBezTo>
                  <a:lnTo>
                    <a:pt x="2755972" y="181126"/>
                  </a:lnTo>
                  <a:cubicBezTo>
                    <a:pt x="2732349" y="187960"/>
                    <a:pt x="2708727" y="194795"/>
                    <a:pt x="2685104" y="199922"/>
                  </a:cubicBezTo>
                  <a:cubicBezTo>
                    <a:pt x="2661481" y="203339"/>
                    <a:pt x="2637859" y="205048"/>
                    <a:pt x="2606362" y="208465"/>
                  </a:cubicBezTo>
                  <a:lnTo>
                    <a:pt x="2606362" y="211883"/>
                  </a:lnTo>
                  <a:cubicBezTo>
                    <a:pt x="2574865" y="210174"/>
                    <a:pt x="2551242" y="208465"/>
                    <a:pt x="2527620" y="205048"/>
                  </a:cubicBezTo>
                  <a:cubicBezTo>
                    <a:pt x="2519746" y="205048"/>
                    <a:pt x="2511871" y="203339"/>
                    <a:pt x="2511871" y="203339"/>
                  </a:cubicBezTo>
                  <a:cubicBezTo>
                    <a:pt x="2503997" y="203339"/>
                    <a:pt x="2503997" y="201630"/>
                    <a:pt x="2503997" y="201630"/>
                  </a:cubicBezTo>
                  <a:cubicBezTo>
                    <a:pt x="2496123" y="201630"/>
                    <a:pt x="2496123" y="203339"/>
                    <a:pt x="2496123" y="205048"/>
                  </a:cubicBezTo>
                  <a:cubicBezTo>
                    <a:pt x="2496123" y="211883"/>
                    <a:pt x="2480375" y="210174"/>
                    <a:pt x="2464626" y="208465"/>
                  </a:cubicBezTo>
                  <a:cubicBezTo>
                    <a:pt x="2448878" y="206756"/>
                    <a:pt x="2433129" y="206756"/>
                    <a:pt x="2425255" y="211883"/>
                  </a:cubicBezTo>
                  <a:cubicBezTo>
                    <a:pt x="2425255" y="213591"/>
                    <a:pt x="2417381" y="215300"/>
                    <a:pt x="2409507" y="215300"/>
                  </a:cubicBezTo>
                  <a:cubicBezTo>
                    <a:pt x="2385884" y="217009"/>
                    <a:pt x="2362262" y="218718"/>
                    <a:pt x="2354387" y="223844"/>
                  </a:cubicBezTo>
                  <a:cubicBezTo>
                    <a:pt x="2346513" y="227261"/>
                    <a:pt x="2338639" y="228970"/>
                    <a:pt x="2322891" y="232387"/>
                  </a:cubicBezTo>
                  <a:lnTo>
                    <a:pt x="2204778" y="232387"/>
                  </a:lnTo>
                  <a:cubicBezTo>
                    <a:pt x="2189029" y="232387"/>
                    <a:pt x="2173281" y="232387"/>
                    <a:pt x="2157532" y="234096"/>
                  </a:cubicBezTo>
                  <a:cubicBezTo>
                    <a:pt x="2141784" y="234096"/>
                    <a:pt x="2126035" y="235805"/>
                    <a:pt x="2102413" y="237514"/>
                  </a:cubicBezTo>
                  <a:cubicBezTo>
                    <a:pt x="2086664" y="239222"/>
                    <a:pt x="2063042" y="242640"/>
                    <a:pt x="2047293" y="244349"/>
                  </a:cubicBezTo>
                  <a:cubicBezTo>
                    <a:pt x="2039419" y="246057"/>
                    <a:pt x="2031545" y="246057"/>
                    <a:pt x="2023671" y="246057"/>
                  </a:cubicBezTo>
                  <a:cubicBezTo>
                    <a:pt x="1984300" y="246057"/>
                    <a:pt x="1960677" y="251184"/>
                    <a:pt x="1937055" y="256310"/>
                  </a:cubicBezTo>
                  <a:cubicBezTo>
                    <a:pt x="1913432" y="259727"/>
                    <a:pt x="1897684" y="264853"/>
                    <a:pt x="1874061" y="268271"/>
                  </a:cubicBezTo>
                  <a:cubicBezTo>
                    <a:pt x="1858312" y="269980"/>
                    <a:pt x="1842564" y="271688"/>
                    <a:pt x="1834690" y="273397"/>
                  </a:cubicBezTo>
                  <a:cubicBezTo>
                    <a:pt x="1818942" y="275106"/>
                    <a:pt x="1811067" y="278523"/>
                    <a:pt x="1795319" y="278523"/>
                  </a:cubicBezTo>
                  <a:cubicBezTo>
                    <a:pt x="1779571" y="280232"/>
                    <a:pt x="1755948" y="280232"/>
                    <a:pt x="1740200" y="278523"/>
                  </a:cubicBezTo>
                  <a:cubicBezTo>
                    <a:pt x="1716577" y="275106"/>
                    <a:pt x="1692954" y="278523"/>
                    <a:pt x="1677206" y="280232"/>
                  </a:cubicBezTo>
                  <a:cubicBezTo>
                    <a:pt x="1653583" y="281941"/>
                    <a:pt x="1637835" y="285358"/>
                    <a:pt x="1622086" y="287067"/>
                  </a:cubicBezTo>
                  <a:cubicBezTo>
                    <a:pt x="1629961" y="288776"/>
                    <a:pt x="1629961" y="290484"/>
                    <a:pt x="1637835" y="292193"/>
                  </a:cubicBezTo>
                  <a:lnTo>
                    <a:pt x="1614212" y="292193"/>
                  </a:lnTo>
                  <a:cubicBezTo>
                    <a:pt x="1614212" y="293902"/>
                    <a:pt x="1606338" y="295611"/>
                    <a:pt x="1606338" y="297319"/>
                  </a:cubicBezTo>
                  <a:cubicBezTo>
                    <a:pt x="1598464" y="297319"/>
                    <a:pt x="1590589" y="295611"/>
                    <a:pt x="1590589" y="295611"/>
                  </a:cubicBezTo>
                  <a:cubicBezTo>
                    <a:pt x="1566967" y="299028"/>
                    <a:pt x="1543344" y="302445"/>
                    <a:pt x="1519722" y="304154"/>
                  </a:cubicBezTo>
                  <a:cubicBezTo>
                    <a:pt x="1511847" y="304154"/>
                    <a:pt x="1503973" y="305863"/>
                    <a:pt x="1503973" y="305863"/>
                  </a:cubicBezTo>
                  <a:cubicBezTo>
                    <a:pt x="1472476" y="304154"/>
                    <a:pt x="1433105" y="305863"/>
                    <a:pt x="1409483" y="300737"/>
                  </a:cubicBezTo>
                  <a:cubicBezTo>
                    <a:pt x="1393734" y="297319"/>
                    <a:pt x="1370112" y="295611"/>
                    <a:pt x="1354363" y="292193"/>
                  </a:cubicBezTo>
                  <a:cubicBezTo>
                    <a:pt x="1330741" y="288776"/>
                    <a:pt x="1299244" y="290484"/>
                    <a:pt x="1275621" y="299028"/>
                  </a:cubicBezTo>
                  <a:lnTo>
                    <a:pt x="1165382" y="275106"/>
                  </a:lnTo>
                  <a:cubicBezTo>
                    <a:pt x="1157508" y="276814"/>
                    <a:pt x="1141760" y="278523"/>
                    <a:pt x="1133886" y="280232"/>
                  </a:cubicBezTo>
                  <a:cubicBezTo>
                    <a:pt x="1126011" y="280232"/>
                    <a:pt x="1126011" y="281941"/>
                    <a:pt x="1118137" y="281941"/>
                  </a:cubicBezTo>
                  <a:cubicBezTo>
                    <a:pt x="1086640" y="283649"/>
                    <a:pt x="1055144" y="285358"/>
                    <a:pt x="1015773" y="287067"/>
                  </a:cubicBezTo>
                  <a:cubicBezTo>
                    <a:pt x="992150" y="288776"/>
                    <a:pt x="976402" y="290484"/>
                    <a:pt x="976402" y="297319"/>
                  </a:cubicBezTo>
                  <a:cubicBezTo>
                    <a:pt x="944905" y="300737"/>
                    <a:pt x="913408" y="299028"/>
                    <a:pt x="889785" y="305863"/>
                  </a:cubicBezTo>
                  <a:lnTo>
                    <a:pt x="866163" y="305863"/>
                  </a:lnTo>
                  <a:cubicBezTo>
                    <a:pt x="818917" y="300737"/>
                    <a:pt x="779546" y="302445"/>
                    <a:pt x="748050" y="310989"/>
                  </a:cubicBezTo>
                  <a:cubicBezTo>
                    <a:pt x="740175" y="312698"/>
                    <a:pt x="732301" y="312698"/>
                    <a:pt x="716553" y="312698"/>
                  </a:cubicBezTo>
                  <a:cubicBezTo>
                    <a:pt x="677182" y="310989"/>
                    <a:pt x="645685" y="316115"/>
                    <a:pt x="614188" y="321242"/>
                  </a:cubicBezTo>
                  <a:cubicBezTo>
                    <a:pt x="598440" y="324659"/>
                    <a:pt x="582691" y="326368"/>
                    <a:pt x="559069" y="326368"/>
                  </a:cubicBezTo>
                  <a:cubicBezTo>
                    <a:pt x="519698" y="328076"/>
                    <a:pt x="488201" y="328076"/>
                    <a:pt x="448830" y="328076"/>
                  </a:cubicBezTo>
                  <a:cubicBezTo>
                    <a:pt x="448830" y="328076"/>
                    <a:pt x="440956" y="328076"/>
                    <a:pt x="440956" y="329785"/>
                  </a:cubicBezTo>
                  <a:cubicBezTo>
                    <a:pt x="409459" y="338329"/>
                    <a:pt x="370088" y="338329"/>
                    <a:pt x="322843" y="338329"/>
                  </a:cubicBezTo>
                  <a:cubicBezTo>
                    <a:pt x="275597" y="338329"/>
                    <a:pt x="228352" y="340038"/>
                    <a:pt x="188981" y="348581"/>
                  </a:cubicBezTo>
                  <a:cubicBezTo>
                    <a:pt x="165359" y="353707"/>
                    <a:pt x="133862" y="357125"/>
                    <a:pt x="102365" y="362251"/>
                  </a:cubicBezTo>
                  <a:cubicBezTo>
                    <a:pt x="94491" y="362251"/>
                    <a:pt x="86616" y="363960"/>
                    <a:pt x="86616" y="363960"/>
                  </a:cubicBezTo>
                  <a:cubicBezTo>
                    <a:pt x="62994" y="363960"/>
                    <a:pt x="31497" y="362251"/>
                    <a:pt x="7874" y="362251"/>
                  </a:cubicBezTo>
                  <a:cubicBezTo>
                    <a:pt x="0" y="382756"/>
                    <a:pt x="15749" y="404969"/>
                    <a:pt x="23623" y="427183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3496275">
            <a:off x="4964525" y="2970285"/>
            <a:ext cx="1789489" cy="816454"/>
          </a:xfrm>
          <a:custGeom>
            <a:avLst/>
            <a:gdLst/>
            <a:ahLst/>
            <a:cxnLst/>
            <a:rect l="l" t="t" r="r" b="b"/>
            <a:pathLst>
              <a:path w="1789489" h="816454">
                <a:moveTo>
                  <a:pt x="0" y="0"/>
                </a:moveTo>
                <a:lnTo>
                  <a:pt x="1789489" y="0"/>
                </a:lnTo>
                <a:lnTo>
                  <a:pt x="1789489" y="816454"/>
                </a:lnTo>
                <a:lnTo>
                  <a:pt x="0" y="816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7229978">
            <a:off x="10865425" y="2844401"/>
            <a:ext cx="1789489" cy="816454"/>
          </a:xfrm>
          <a:custGeom>
            <a:avLst/>
            <a:gdLst/>
            <a:ahLst/>
            <a:cxnLst/>
            <a:rect l="l" t="t" r="r" b="b"/>
            <a:pathLst>
              <a:path w="1789489" h="816454">
                <a:moveTo>
                  <a:pt x="0" y="0"/>
                </a:moveTo>
                <a:lnTo>
                  <a:pt x="1789489" y="0"/>
                </a:lnTo>
                <a:lnTo>
                  <a:pt x="1789489" y="816454"/>
                </a:lnTo>
                <a:lnTo>
                  <a:pt x="0" y="816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768707" y="163487"/>
            <a:ext cx="3621849" cy="3200398"/>
          </a:xfrm>
          <a:custGeom>
            <a:avLst/>
            <a:gdLst/>
            <a:ahLst/>
            <a:cxnLst/>
            <a:rect l="l" t="t" r="r" b="b"/>
            <a:pathLst>
              <a:path w="3621849" h="3200398">
                <a:moveTo>
                  <a:pt x="0" y="0"/>
                </a:moveTo>
                <a:lnTo>
                  <a:pt x="3621849" y="0"/>
                </a:lnTo>
                <a:lnTo>
                  <a:pt x="3621849" y="3200398"/>
                </a:lnTo>
                <a:lnTo>
                  <a:pt x="0" y="3200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6009152" y="4387111"/>
            <a:ext cx="626969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AECFE"/>
                </a:solidFill>
                <a:latin typeface="Poppins"/>
                <a:ea typeface="Poppins"/>
                <a:cs typeface="Poppins"/>
                <a:sym typeface="Poppins"/>
              </a:rPr>
              <a:t>People you think COULD give your cause a larger gift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69456" y="1500161"/>
            <a:ext cx="30203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 data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78848" y="1500161"/>
            <a:ext cx="263894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Networks</a:t>
            </a:r>
          </a:p>
        </p:txBody>
      </p:sp>
      <p:sp>
        <p:nvSpPr>
          <p:cNvPr id="10" name="Freeform 10"/>
          <p:cNvSpPr/>
          <p:nvPr/>
        </p:nvSpPr>
        <p:spPr>
          <a:xfrm>
            <a:off x="9870825" y="7709350"/>
            <a:ext cx="1168029" cy="1905000"/>
          </a:xfrm>
          <a:custGeom>
            <a:avLst/>
            <a:gdLst/>
            <a:ahLst/>
            <a:cxnLst/>
            <a:rect l="l" t="t" r="r" b="b"/>
            <a:pathLst>
              <a:path w="1168029" h="1905000">
                <a:moveTo>
                  <a:pt x="0" y="0"/>
                </a:moveTo>
                <a:lnTo>
                  <a:pt x="1168029" y="0"/>
                </a:lnTo>
                <a:lnTo>
                  <a:pt x="1168029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139527" y="8768357"/>
            <a:ext cx="1116613" cy="1116613"/>
          </a:xfrm>
          <a:custGeom>
            <a:avLst/>
            <a:gdLst/>
            <a:ahLst/>
            <a:cxnLst/>
            <a:rect l="l" t="t" r="r" b="b"/>
            <a:pathLst>
              <a:path w="1116613" h="1116613">
                <a:moveTo>
                  <a:pt x="0" y="0"/>
                </a:moveTo>
                <a:lnTo>
                  <a:pt x="1116613" y="0"/>
                </a:lnTo>
                <a:lnTo>
                  <a:pt x="1116613" y="1116613"/>
                </a:lnTo>
                <a:lnTo>
                  <a:pt x="0" y="11166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4190936" y="8295282"/>
            <a:ext cx="4938421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D5938"/>
                </a:solidFill>
                <a:latin typeface="Poppins"/>
                <a:ea typeface="Poppins"/>
                <a:cs typeface="Poppins"/>
                <a:sym typeface="Poppins"/>
              </a:rPr>
              <a:t>Creating a long-list of potential major donors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52154" y="-915008"/>
            <a:ext cx="21059232" cy="7058771"/>
            <a:chOff x="0" y="0"/>
            <a:chExt cx="13590877" cy="4555479"/>
          </a:xfrm>
        </p:grpSpPr>
        <p:sp>
          <p:nvSpPr>
            <p:cNvPr id="3" name="Freeform 3"/>
            <p:cNvSpPr/>
            <p:nvPr/>
          </p:nvSpPr>
          <p:spPr>
            <a:xfrm>
              <a:off x="7874" y="0"/>
              <a:ext cx="13586812" cy="4558019"/>
            </a:xfrm>
            <a:custGeom>
              <a:avLst/>
              <a:gdLst/>
              <a:ahLst/>
              <a:cxnLst/>
              <a:rect l="l" t="t" r="r" b="b"/>
              <a:pathLst>
                <a:path w="13586812" h="4558019">
                  <a:moveTo>
                    <a:pt x="23623" y="427183"/>
                  </a:moveTo>
                  <a:cubicBezTo>
                    <a:pt x="86616" y="572425"/>
                    <a:pt x="102365" y="717667"/>
                    <a:pt x="110239" y="864618"/>
                  </a:cubicBezTo>
                  <a:cubicBezTo>
                    <a:pt x="149610" y="1394325"/>
                    <a:pt x="133862" y="1924032"/>
                    <a:pt x="110239" y="2453739"/>
                  </a:cubicBezTo>
                  <a:cubicBezTo>
                    <a:pt x="86616" y="2985154"/>
                    <a:pt x="55120" y="3516570"/>
                    <a:pt x="55120" y="4049694"/>
                  </a:cubicBezTo>
                  <a:cubicBezTo>
                    <a:pt x="55120" y="4054820"/>
                    <a:pt x="55120" y="4059947"/>
                    <a:pt x="47245" y="4065073"/>
                  </a:cubicBezTo>
                  <a:cubicBezTo>
                    <a:pt x="70868" y="4066782"/>
                    <a:pt x="94491" y="4070199"/>
                    <a:pt x="118113" y="4073616"/>
                  </a:cubicBezTo>
                  <a:cubicBezTo>
                    <a:pt x="149610" y="4078743"/>
                    <a:pt x="173233" y="4087286"/>
                    <a:pt x="204730" y="4095830"/>
                  </a:cubicBezTo>
                  <a:cubicBezTo>
                    <a:pt x="275597" y="4114626"/>
                    <a:pt x="346465" y="4133422"/>
                    <a:pt x="409459" y="4152218"/>
                  </a:cubicBezTo>
                  <a:cubicBezTo>
                    <a:pt x="480327" y="4174432"/>
                    <a:pt x="551195" y="4194937"/>
                    <a:pt x="622062" y="4217150"/>
                  </a:cubicBezTo>
                  <a:cubicBezTo>
                    <a:pt x="653559" y="4227402"/>
                    <a:pt x="685056" y="4237655"/>
                    <a:pt x="716553" y="4246199"/>
                  </a:cubicBezTo>
                  <a:cubicBezTo>
                    <a:pt x="740175" y="4253033"/>
                    <a:pt x="779546" y="4256451"/>
                    <a:pt x="803169" y="4261577"/>
                  </a:cubicBezTo>
                  <a:cubicBezTo>
                    <a:pt x="881911" y="4275247"/>
                    <a:pt x="968527" y="4288917"/>
                    <a:pt x="1047269" y="4302587"/>
                  </a:cubicBezTo>
                  <a:cubicBezTo>
                    <a:pt x="1126011" y="4316257"/>
                    <a:pt x="1204753" y="4328218"/>
                    <a:pt x="1299244" y="4336761"/>
                  </a:cubicBezTo>
                  <a:cubicBezTo>
                    <a:pt x="1511847" y="4357266"/>
                    <a:pt x="1716577" y="4379479"/>
                    <a:pt x="1929180" y="4399984"/>
                  </a:cubicBezTo>
                  <a:cubicBezTo>
                    <a:pt x="2047293" y="4411945"/>
                    <a:pt x="2165407" y="4422198"/>
                    <a:pt x="2291394" y="4434159"/>
                  </a:cubicBezTo>
                  <a:cubicBezTo>
                    <a:pt x="2299268" y="4435868"/>
                    <a:pt x="2322891" y="4434159"/>
                    <a:pt x="2330765" y="4434159"/>
                  </a:cubicBezTo>
                  <a:lnTo>
                    <a:pt x="2378010" y="4434159"/>
                  </a:lnTo>
                  <a:lnTo>
                    <a:pt x="2385884" y="4435868"/>
                  </a:lnTo>
                  <a:cubicBezTo>
                    <a:pt x="2401633" y="4427324"/>
                    <a:pt x="2417381" y="4420489"/>
                    <a:pt x="2441004" y="4411945"/>
                  </a:cubicBezTo>
                  <a:cubicBezTo>
                    <a:pt x="2464626" y="4405110"/>
                    <a:pt x="2480375" y="4393149"/>
                    <a:pt x="2535494" y="4393149"/>
                  </a:cubicBezTo>
                  <a:cubicBezTo>
                    <a:pt x="2535494" y="4393149"/>
                    <a:pt x="2543368" y="4393149"/>
                    <a:pt x="2543368" y="4391440"/>
                  </a:cubicBezTo>
                  <a:cubicBezTo>
                    <a:pt x="2566991" y="4382897"/>
                    <a:pt x="2606362" y="4381188"/>
                    <a:pt x="2653607" y="4379479"/>
                  </a:cubicBezTo>
                  <a:cubicBezTo>
                    <a:pt x="2700853" y="4377771"/>
                    <a:pt x="2740224" y="4372645"/>
                    <a:pt x="2779595" y="4369227"/>
                  </a:cubicBezTo>
                  <a:cubicBezTo>
                    <a:pt x="2787469" y="4369227"/>
                    <a:pt x="2787469" y="4367518"/>
                    <a:pt x="2795343" y="4367518"/>
                  </a:cubicBezTo>
                  <a:cubicBezTo>
                    <a:pt x="2850462" y="4370936"/>
                    <a:pt x="2889833" y="4362392"/>
                    <a:pt x="2937079" y="4358975"/>
                  </a:cubicBezTo>
                  <a:lnTo>
                    <a:pt x="2944953" y="4358975"/>
                  </a:lnTo>
                  <a:cubicBezTo>
                    <a:pt x="2992198" y="4358975"/>
                    <a:pt x="3031569" y="4353849"/>
                    <a:pt x="3078814" y="4352140"/>
                  </a:cubicBezTo>
                  <a:cubicBezTo>
                    <a:pt x="3118185" y="4350431"/>
                    <a:pt x="3157556" y="4350431"/>
                    <a:pt x="3196927" y="4345305"/>
                  </a:cubicBezTo>
                  <a:cubicBezTo>
                    <a:pt x="3236298" y="4340178"/>
                    <a:pt x="3283543" y="4336761"/>
                    <a:pt x="3322915" y="4333344"/>
                  </a:cubicBezTo>
                  <a:cubicBezTo>
                    <a:pt x="3362285" y="4329926"/>
                    <a:pt x="3401657" y="4328218"/>
                    <a:pt x="3441027" y="4324800"/>
                  </a:cubicBezTo>
                  <a:lnTo>
                    <a:pt x="3480399" y="4324800"/>
                  </a:lnTo>
                  <a:cubicBezTo>
                    <a:pt x="3519770" y="4324800"/>
                    <a:pt x="3551267" y="4324800"/>
                    <a:pt x="3582763" y="4319674"/>
                  </a:cubicBezTo>
                  <a:lnTo>
                    <a:pt x="3598512" y="4319674"/>
                  </a:lnTo>
                  <a:cubicBezTo>
                    <a:pt x="3637883" y="4319674"/>
                    <a:pt x="3685128" y="4321383"/>
                    <a:pt x="3724499" y="4321383"/>
                  </a:cubicBezTo>
                  <a:lnTo>
                    <a:pt x="3755996" y="4321383"/>
                  </a:lnTo>
                  <a:cubicBezTo>
                    <a:pt x="3795367" y="4319674"/>
                    <a:pt x="3811115" y="4326509"/>
                    <a:pt x="3834738" y="4329926"/>
                  </a:cubicBezTo>
                  <a:cubicBezTo>
                    <a:pt x="3874109" y="4340178"/>
                    <a:pt x="3921354" y="4341887"/>
                    <a:pt x="3984348" y="4340178"/>
                  </a:cubicBezTo>
                  <a:cubicBezTo>
                    <a:pt x="4039467" y="4338470"/>
                    <a:pt x="4086713" y="4336761"/>
                    <a:pt x="4141832" y="4336761"/>
                  </a:cubicBezTo>
                  <a:cubicBezTo>
                    <a:pt x="4165455" y="4336761"/>
                    <a:pt x="4196952" y="4338470"/>
                    <a:pt x="4220574" y="4340178"/>
                  </a:cubicBezTo>
                  <a:cubicBezTo>
                    <a:pt x="4244196" y="4341887"/>
                    <a:pt x="4259945" y="4343596"/>
                    <a:pt x="4283568" y="4345305"/>
                  </a:cubicBezTo>
                  <a:lnTo>
                    <a:pt x="4307190" y="4350431"/>
                  </a:lnTo>
                  <a:cubicBezTo>
                    <a:pt x="4307190" y="4350431"/>
                    <a:pt x="4315064" y="4355557"/>
                    <a:pt x="4322938" y="4357266"/>
                  </a:cubicBezTo>
                  <a:cubicBezTo>
                    <a:pt x="4338687" y="4358975"/>
                    <a:pt x="4354435" y="4358975"/>
                    <a:pt x="4362310" y="4360683"/>
                  </a:cubicBezTo>
                  <a:lnTo>
                    <a:pt x="4370184" y="4362392"/>
                  </a:lnTo>
                  <a:cubicBezTo>
                    <a:pt x="4409555" y="4357266"/>
                    <a:pt x="4425303" y="4365809"/>
                    <a:pt x="4448926" y="4367518"/>
                  </a:cubicBezTo>
                  <a:cubicBezTo>
                    <a:pt x="4480423" y="4370936"/>
                    <a:pt x="4504045" y="4374353"/>
                    <a:pt x="4535542" y="4379479"/>
                  </a:cubicBezTo>
                  <a:cubicBezTo>
                    <a:pt x="4535542" y="4377771"/>
                    <a:pt x="4535542" y="4376062"/>
                    <a:pt x="4543416" y="4374353"/>
                  </a:cubicBezTo>
                  <a:cubicBezTo>
                    <a:pt x="4590662" y="4376062"/>
                    <a:pt x="4645781" y="4376062"/>
                    <a:pt x="4693026" y="4382897"/>
                  </a:cubicBezTo>
                  <a:cubicBezTo>
                    <a:pt x="4700900" y="4379479"/>
                    <a:pt x="4716649" y="4376062"/>
                    <a:pt x="4732397" y="4372645"/>
                  </a:cubicBezTo>
                  <a:cubicBezTo>
                    <a:pt x="4732397" y="4372645"/>
                    <a:pt x="4732397" y="4370936"/>
                    <a:pt x="4740271" y="4370936"/>
                  </a:cubicBezTo>
                  <a:cubicBezTo>
                    <a:pt x="4779642" y="4369227"/>
                    <a:pt x="4803265" y="4364101"/>
                    <a:pt x="4811139" y="4355557"/>
                  </a:cubicBezTo>
                  <a:cubicBezTo>
                    <a:pt x="4819014" y="4352140"/>
                    <a:pt x="4819014" y="4348722"/>
                    <a:pt x="4819014" y="4347014"/>
                  </a:cubicBezTo>
                  <a:cubicBezTo>
                    <a:pt x="4850510" y="4343596"/>
                    <a:pt x="4874133" y="4340178"/>
                    <a:pt x="4905630" y="4336761"/>
                  </a:cubicBezTo>
                  <a:lnTo>
                    <a:pt x="4905630" y="4333344"/>
                  </a:lnTo>
                  <a:cubicBezTo>
                    <a:pt x="4882007" y="4324800"/>
                    <a:pt x="4882007" y="4323091"/>
                    <a:pt x="4921378" y="4319674"/>
                  </a:cubicBezTo>
                  <a:cubicBezTo>
                    <a:pt x="4929252" y="4317965"/>
                    <a:pt x="4929252" y="4316257"/>
                    <a:pt x="4937126" y="4316257"/>
                  </a:cubicBezTo>
                  <a:cubicBezTo>
                    <a:pt x="4952875" y="4314547"/>
                    <a:pt x="4968623" y="4312839"/>
                    <a:pt x="4976497" y="4311130"/>
                  </a:cubicBezTo>
                  <a:cubicBezTo>
                    <a:pt x="4976497" y="4311130"/>
                    <a:pt x="4976497" y="4312839"/>
                    <a:pt x="4984372" y="4312839"/>
                  </a:cubicBezTo>
                  <a:lnTo>
                    <a:pt x="4984372" y="4309421"/>
                  </a:lnTo>
                  <a:cubicBezTo>
                    <a:pt x="5031617" y="4306004"/>
                    <a:pt x="5078862" y="4302587"/>
                    <a:pt x="5126107" y="4297460"/>
                  </a:cubicBezTo>
                  <a:cubicBezTo>
                    <a:pt x="5149730" y="4294043"/>
                    <a:pt x="5173353" y="4292334"/>
                    <a:pt x="5204849" y="4295752"/>
                  </a:cubicBezTo>
                  <a:cubicBezTo>
                    <a:pt x="5220598" y="4297460"/>
                    <a:pt x="5236346" y="4295752"/>
                    <a:pt x="5252095" y="4294043"/>
                  </a:cubicBezTo>
                  <a:cubicBezTo>
                    <a:pt x="5291466" y="4290626"/>
                    <a:pt x="5330837" y="4288917"/>
                    <a:pt x="5370208" y="4285499"/>
                  </a:cubicBezTo>
                  <a:cubicBezTo>
                    <a:pt x="5401704" y="4283790"/>
                    <a:pt x="5425327" y="4280373"/>
                    <a:pt x="5456824" y="4276956"/>
                  </a:cubicBezTo>
                  <a:cubicBezTo>
                    <a:pt x="5456824" y="4276956"/>
                    <a:pt x="5464698" y="4273538"/>
                    <a:pt x="5456824" y="4271830"/>
                  </a:cubicBezTo>
                  <a:cubicBezTo>
                    <a:pt x="5456824" y="4270121"/>
                    <a:pt x="5448950" y="4266703"/>
                    <a:pt x="5448950" y="4264995"/>
                  </a:cubicBezTo>
                  <a:cubicBezTo>
                    <a:pt x="5472572" y="4261577"/>
                    <a:pt x="5488321" y="4258159"/>
                    <a:pt x="5504069" y="4258159"/>
                  </a:cubicBezTo>
                  <a:cubicBezTo>
                    <a:pt x="5527692" y="4256451"/>
                    <a:pt x="5559189" y="4256451"/>
                    <a:pt x="5590685" y="4254742"/>
                  </a:cubicBezTo>
                  <a:cubicBezTo>
                    <a:pt x="5614308" y="4239364"/>
                    <a:pt x="5661553" y="4235946"/>
                    <a:pt x="5716672" y="4241072"/>
                  </a:cubicBezTo>
                  <a:lnTo>
                    <a:pt x="5732421" y="4237655"/>
                  </a:lnTo>
                  <a:cubicBezTo>
                    <a:pt x="5740295" y="4239364"/>
                    <a:pt x="5740295" y="4239364"/>
                    <a:pt x="5740295" y="4241072"/>
                  </a:cubicBezTo>
                  <a:cubicBezTo>
                    <a:pt x="5763918" y="4237655"/>
                    <a:pt x="5787540" y="4234237"/>
                    <a:pt x="5811163" y="4232528"/>
                  </a:cubicBezTo>
                  <a:cubicBezTo>
                    <a:pt x="5834786" y="4229111"/>
                    <a:pt x="5858408" y="4225694"/>
                    <a:pt x="5889906" y="4229111"/>
                  </a:cubicBezTo>
                  <a:cubicBezTo>
                    <a:pt x="5889906" y="4220568"/>
                    <a:pt x="5913528" y="4220568"/>
                    <a:pt x="5937150" y="4222276"/>
                  </a:cubicBezTo>
                  <a:cubicBezTo>
                    <a:pt x="5952899" y="4222276"/>
                    <a:pt x="5976522" y="4220568"/>
                    <a:pt x="5992270" y="4218859"/>
                  </a:cubicBezTo>
                  <a:cubicBezTo>
                    <a:pt x="6000144" y="4218859"/>
                    <a:pt x="6015892" y="4217150"/>
                    <a:pt x="6023767" y="4218859"/>
                  </a:cubicBezTo>
                  <a:cubicBezTo>
                    <a:pt x="6055264" y="4223985"/>
                    <a:pt x="6102508" y="4225694"/>
                    <a:pt x="6134006" y="4234237"/>
                  </a:cubicBezTo>
                  <a:cubicBezTo>
                    <a:pt x="6157628" y="4241072"/>
                    <a:pt x="6197000" y="4244490"/>
                    <a:pt x="6212747" y="4254742"/>
                  </a:cubicBezTo>
                  <a:cubicBezTo>
                    <a:pt x="6220622" y="4258159"/>
                    <a:pt x="6252119" y="4261577"/>
                    <a:pt x="6267867" y="4263286"/>
                  </a:cubicBezTo>
                  <a:cubicBezTo>
                    <a:pt x="6267867" y="4263286"/>
                    <a:pt x="6275742" y="4263286"/>
                    <a:pt x="6283616" y="4264995"/>
                  </a:cubicBezTo>
                  <a:cubicBezTo>
                    <a:pt x="6291490" y="4270121"/>
                    <a:pt x="6315113" y="4268412"/>
                    <a:pt x="6330861" y="4266703"/>
                  </a:cubicBezTo>
                  <a:cubicBezTo>
                    <a:pt x="6346609" y="4266703"/>
                    <a:pt x="6362358" y="4264995"/>
                    <a:pt x="6370232" y="4270121"/>
                  </a:cubicBezTo>
                  <a:cubicBezTo>
                    <a:pt x="6370232" y="4271830"/>
                    <a:pt x="6393855" y="4273538"/>
                    <a:pt x="6401729" y="4275247"/>
                  </a:cubicBezTo>
                  <a:cubicBezTo>
                    <a:pt x="6425351" y="4278664"/>
                    <a:pt x="6448974" y="4282082"/>
                    <a:pt x="6464722" y="4285499"/>
                  </a:cubicBezTo>
                  <a:cubicBezTo>
                    <a:pt x="6472597" y="4287208"/>
                    <a:pt x="6480471" y="4288917"/>
                    <a:pt x="6480471" y="4290626"/>
                  </a:cubicBezTo>
                  <a:cubicBezTo>
                    <a:pt x="6480471" y="4295752"/>
                    <a:pt x="6504093" y="4299169"/>
                    <a:pt x="6527715" y="4299169"/>
                  </a:cubicBezTo>
                  <a:cubicBezTo>
                    <a:pt x="6559213" y="4300878"/>
                    <a:pt x="6582835" y="4300878"/>
                    <a:pt x="6614332" y="4302587"/>
                  </a:cubicBezTo>
                  <a:cubicBezTo>
                    <a:pt x="6622206" y="4302587"/>
                    <a:pt x="6622206" y="4306004"/>
                    <a:pt x="6630081" y="4306004"/>
                  </a:cubicBezTo>
                  <a:cubicBezTo>
                    <a:pt x="6637954" y="4309421"/>
                    <a:pt x="6645829" y="4314547"/>
                    <a:pt x="6677326" y="4311130"/>
                  </a:cubicBezTo>
                  <a:cubicBezTo>
                    <a:pt x="6693074" y="4309421"/>
                    <a:pt x="6740319" y="4312839"/>
                    <a:pt x="6748193" y="4316257"/>
                  </a:cubicBezTo>
                  <a:cubicBezTo>
                    <a:pt x="6763942" y="4328218"/>
                    <a:pt x="6819061" y="4328218"/>
                    <a:pt x="6858432" y="4331635"/>
                  </a:cubicBezTo>
                  <a:cubicBezTo>
                    <a:pt x="6866307" y="4331635"/>
                    <a:pt x="6874181" y="4331635"/>
                    <a:pt x="6874181" y="4333344"/>
                  </a:cubicBezTo>
                  <a:cubicBezTo>
                    <a:pt x="6897803" y="4340178"/>
                    <a:pt x="6929300" y="4341887"/>
                    <a:pt x="6960797" y="4345305"/>
                  </a:cubicBezTo>
                  <a:cubicBezTo>
                    <a:pt x="6992294" y="4348722"/>
                    <a:pt x="7023791" y="4355557"/>
                    <a:pt x="7055287" y="4362392"/>
                  </a:cubicBezTo>
                  <a:lnTo>
                    <a:pt x="7094658" y="4370936"/>
                  </a:lnTo>
                  <a:cubicBezTo>
                    <a:pt x="7102533" y="4372645"/>
                    <a:pt x="7110407" y="4372645"/>
                    <a:pt x="7118281" y="4372645"/>
                  </a:cubicBezTo>
                  <a:cubicBezTo>
                    <a:pt x="7141904" y="4372645"/>
                    <a:pt x="7165526" y="4370936"/>
                    <a:pt x="7181275" y="4376062"/>
                  </a:cubicBezTo>
                  <a:cubicBezTo>
                    <a:pt x="7181275" y="4376062"/>
                    <a:pt x="7189149" y="4377771"/>
                    <a:pt x="7197023" y="4377771"/>
                  </a:cubicBezTo>
                  <a:cubicBezTo>
                    <a:pt x="7260017" y="4376062"/>
                    <a:pt x="7299388" y="4384606"/>
                    <a:pt x="7338759" y="4393149"/>
                  </a:cubicBezTo>
                  <a:cubicBezTo>
                    <a:pt x="7354508" y="4396567"/>
                    <a:pt x="7386004" y="4398275"/>
                    <a:pt x="7401752" y="4398275"/>
                  </a:cubicBezTo>
                  <a:cubicBezTo>
                    <a:pt x="7448997" y="4401693"/>
                    <a:pt x="7504117" y="4403402"/>
                    <a:pt x="7543488" y="4410237"/>
                  </a:cubicBezTo>
                  <a:cubicBezTo>
                    <a:pt x="7567111" y="4413654"/>
                    <a:pt x="7598607" y="4418780"/>
                    <a:pt x="7622230" y="4418780"/>
                  </a:cubicBezTo>
                  <a:cubicBezTo>
                    <a:pt x="7661601" y="4418780"/>
                    <a:pt x="7677350" y="4425615"/>
                    <a:pt x="7693099" y="4430741"/>
                  </a:cubicBezTo>
                  <a:cubicBezTo>
                    <a:pt x="7740344" y="4432450"/>
                    <a:pt x="7787589" y="4432450"/>
                    <a:pt x="7811212" y="4442702"/>
                  </a:cubicBezTo>
                  <a:cubicBezTo>
                    <a:pt x="7811212" y="4444411"/>
                    <a:pt x="7819085" y="4444411"/>
                    <a:pt x="7826959" y="4444411"/>
                  </a:cubicBezTo>
                  <a:cubicBezTo>
                    <a:pt x="7858457" y="4446120"/>
                    <a:pt x="7889953" y="4447829"/>
                    <a:pt x="7921451" y="4451246"/>
                  </a:cubicBezTo>
                  <a:cubicBezTo>
                    <a:pt x="7937198" y="4452955"/>
                    <a:pt x="7952947" y="4456372"/>
                    <a:pt x="7976570" y="4459790"/>
                  </a:cubicBezTo>
                  <a:cubicBezTo>
                    <a:pt x="7984444" y="4459790"/>
                    <a:pt x="7984444" y="4461499"/>
                    <a:pt x="7992318" y="4461499"/>
                  </a:cubicBezTo>
                  <a:cubicBezTo>
                    <a:pt x="8047437" y="4461499"/>
                    <a:pt x="8063186" y="4470042"/>
                    <a:pt x="8094683" y="4476877"/>
                  </a:cubicBezTo>
                  <a:cubicBezTo>
                    <a:pt x="8141928" y="4485421"/>
                    <a:pt x="8197048" y="4493964"/>
                    <a:pt x="8236419" y="4504217"/>
                  </a:cubicBezTo>
                  <a:cubicBezTo>
                    <a:pt x="8260041" y="4511052"/>
                    <a:pt x="8299412" y="4514469"/>
                    <a:pt x="8323035" y="4517887"/>
                  </a:cubicBezTo>
                  <a:lnTo>
                    <a:pt x="8370280" y="4523013"/>
                  </a:lnTo>
                  <a:cubicBezTo>
                    <a:pt x="8386028" y="4526430"/>
                    <a:pt x="8401777" y="4529848"/>
                    <a:pt x="8425399" y="4533265"/>
                  </a:cubicBezTo>
                  <a:cubicBezTo>
                    <a:pt x="8449022" y="4534974"/>
                    <a:pt x="8456896" y="4541809"/>
                    <a:pt x="8488393" y="4540100"/>
                  </a:cubicBezTo>
                  <a:cubicBezTo>
                    <a:pt x="8504141" y="4540100"/>
                    <a:pt x="8519890" y="4541809"/>
                    <a:pt x="8535638" y="4543518"/>
                  </a:cubicBezTo>
                  <a:cubicBezTo>
                    <a:pt x="8559261" y="4546935"/>
                    <a:pt x="8567135" y="4550352"/>
                    <a:pt x="8598632" y="4550352"/>
                  </a:cubicBezTo>
                  <a:cubicBezTo>
                    <a:pt x="8614380" y="4550352"/>
                    <a:pt x="8630129" y="4553770"/>
                    <a:pt x="8638003" y="4555479"/>
                  </a:cubicBezTo>
                  <a:cubicBezTo>
                    <a:pt x="8677374" y="4558019"/>
                    <a:pt x="8716745" y="4558019"/>
                    <a:pt x="8740367" y="4548644"/>
                  </a:cubicBezTo>
                  <a:lnTo>
                    <a:pt x="8748242" y="4546935"/>
                  </a:lnTo>
                  <a:cubicBezTo>
                    <a:pt x="8779738" y="4550352"/>
                    <a:pt x="8779738" y="4543518"/>
                    <a:pt x="8787613" y="4540100"/>
                  </a:cubicBezTo>
                  <a:cubicBezTo>
                    <a:pt x="8795487" y="4538392"/>
                    <a:pt x="8811235" y="4536683"/>
                    <a:pt x="8819109" y="4534974"/>
                  </a:cubicBezTo>
                  <a:cubicBezTo>
                    <a:pt x="8834858" y="4531557"/>
                    <a:pt x="8850606" y="4529848"/>
                    <a:pt x="8874229" y="4526430"/>
                  </a:cubicBezTo>
                  <a:cubicBezTo>
                    <a:pt x="8882103" y="4524721"/>
                    <a:pt x="8897851" y="4523013"/>
                    <a:pt x="8905726" y="4523013"/>
                  </a:cubicBezTo>
                  <a:cubicBezTo>
                    <a:pt x="8945097" y="4523013"/>
                    <a:pt x="8968719" y="4519595"/>
                    <a:pt x="9000216" y="4512761"/>
                  </a:cubicBezTo>
                  <a:cubicBezTo>
                    <a:pt x="9023839" y="4507634"/>
                    <a:pt x="9063210" y="4504217"/>
                    <a:pt x="9094706" y="4500799"/>
                  </a:cubicBezTo>
                  <a:cubicBezTo>
                    <a:pt x="9126203" y="4497382"/>
                    <a:pt x="9157701" y="4493964"/>
                    <a:pt x="9197071" y="4492256"/>
                  </a:cubicBezTo>
                  <a:cubicBezTo>
                    <a:pt x="9220694" y="4490547"/>
                    <a:pt x="9244316" y="4490547"/>
                    <a:pt x="9267939" y="4490547"/>
                  </a:cubicBezTo>
                  <a:lnTo>
                    <a:pt x="9283688" y="4490547"/>
                  </a:lnTo>
                  <a:cubicBezTo>
                    <a:pt x="9315184" y="4487130"/>
                    <a:pt x="9346681" y="4482003"/>
                    <a:pt x="9386053" y="4478586"/>
                  </a:cubicBezTo>
                  <a:lnTo>
                    <a:pt x="9409674" y="4478586"/>
                  </a:lnTo>
                  <a:cubicBezTo>
                    <a:pt x="9449046" y="4482003"/>
                    <a:pt x="9488417" y="4482003"/>
                    <a:pt x="9527787" y="4475168"/>
                  </a:cubicBezTo>
                  <a:cubicBezTo>
                    <a:pt x="9535662" y="4473460"/>
                    <a:pt x="9551411" y="4471751"/>
                    <a:pt x="9559285" y="4470042"/>
                  </a:cubicBezTo>
                  <a:cubicBezTo>
                    <a:pt x="9598656" y="4473460"/>
                    <a:pt x="9638026" y="4480295"/>
                    <a:pt x="9685272" y="4480295"/>
                  </a:cubicBezTo>
                  <a:cubicBezTo>
                    <a:pt x="9701020" y="4480295"/>
                    <a:pt x="9724643" y="4478586"/>
                    <a:pt x="9740391" y="4476877"/>
                  </a:cubicBezTo>
                  <a:cubicBezTo>
                    <a:pt x="9771889" y="4476877"/>
                    <a:pt x="9803384" y="4476877"/>
                    <a:pt x="9827008" y="4475168"/>
                  </a:cubicBezTo>
                  <a:cubicBezTo>
                    <a:pt x="9858504" y="4473460"/>
                    <a:pt x="9897876" y="4475168"/>
                    <a:pt x="9929373" y="4471751"/>
                  </a:cubicBezTo>
                  <a:cubicBezTo>
                    <a:pt x="9945121" y="4463207"/>
                    <a:pt x="9952995" y="4463207"/>
                    <a:pt x="9992366" y="4464916"/>
                  </a:cubicBezTo>
                  <a:cubicBezTo>
                    <a:pt x="10039611" y="4466625"/>
                    <a:pt x="10071108" y="4464916"/>
                    <a:pt x="10102604" y="4456372"/>
                  </a:cubicBezTo>
                  <a:cubicBezTo>
                    <a:pt x="10118354" y="4451246"/>
                    <a:pt x="10157725" y="4451246"/>
                    <a:pt x="10181346" y="4447829"/>
                  </a:cubicBezTo>
                  <a:cubicBezTo>
                    <a:pt x="10189221" y="4447829"/>
                    <a:pt x="10197095" y="4446120"/>
                    <a:pt x="10204969" y="4446120"/>
                  </a:cubicBezTo>
                  <a:cubicBezTo>
                    <a:pt x="10220717" y="4444411"/>
                    <a:pt x="10228592" y="4444411"/>
                    <a:pt x="10244341" y="4442702"/>
                  </a:cubicBezTo>
                  <a:cubicBezTo>
                    <a:pt x="10283711" y="4439285"/>
                    <a:pt x="10323082" y="4437576"/>
                    <a:pt x="10362453" y="4432450"/>
                  </a:cubicBezTo>
                  <a:cubicBezTo>
                    <a:pt x="10401824" y="4427324"/>
                    <a:pt x="10433322" y="4423906"/>
                    <a:pt x="10472692" y="4430741"/>
                  </a:cubicBezTo>
                  <a:lnTo>
                    <a:pt x="10488441" y="4430741"/>
                  </a:lnTo>
                  <a:cubicBezTo>
                    <a:pt x="10504189" y="4429033"/>
                    <a:pt x="10512064" y="4429033"/>
                    <a:pt x="10527812" y="4427324"/>
                  </a:cubicBezTo>
                  <a:cubicBezTo>
                    <a:pt x="10527812" y="4422198"/>
                    <a:pt x="10527812" y="4415363"/>
                    <a:pt x="10559308" y="4410237"/>
                  </a:cubicBezTo>
                  <a:cubicBezTo>
                    <a:pt x="10567183" y="4408528"/>
                    <a:pt x="10567183" y="4405110"/>
                    <a:pt x="10582931" y="4403402"/>
                  </a:cubicBezTo>
                  <a:cubicBezTo>
                    <a:pt x="10598679" y="4399984"/>
                    <a:pt x="10622302" y="4399984"/>
                    <a:pt x="10638051" y="4401693"/>
                  </a:cubicBezTo>
                  <a:cubicBezTo>
                    <a:pt x="10645925" y="4403402"/>
                    <a:pt x="10661673" y="4401693"/>
                    <a:pt x="10669548" y="4401693"/>
                  </a:cubicBezTo>
                  <a:cubicBezTo>
                    <a:pt x="10716792" y="4399984"/>
                    <a:pt x="10771911" y="4399984"/>
                    <a:pt x="10819157" y="4398275"/>
                  </a:cubicBezTo>
                  <a:cubicBezTo>
                    <a:pt x="10866403" y="4396567"/>
                    <a:pt x="10913648" y="4394858"/>
                    <a:pt x="10960893" y="4391440"/>
                  </a:cubicBezTo>
                  <a:cubicBezTo>
                    <a:pt x="10992389" y="4388023"/>
                    <a:pt x="11023887" y="4389732"/>
                    <a:pt x="11055383" y="4389732"/>
                  </a:cubicBezTo>
                  <a:cubicBezTo>
                    <a:pt x="11118377" y="4391440"/>
                    <a:pt x="11173496" y="4391440"/>
                    <a:pt x="11228616" y="4384606"/>
                  </a:cubicBezTo>
                  <a:lnTo>
                    <a:pt x="11212867" y="4381188"/>
                  </a:lnTo>
                  <a:cubicBezTo>
                    <a:pt x="11228616" y="4379479"/>
                    <a:pt x="11244364" y="4379479"/>
                    <a:pt x="11267987" y="4379479"/>
                  </a:cubicBezTo>
                  <a:cubicBezTo>
                    <a:pt x="11283735" y="4384606"/>
                    <a:pt x="11307358" y="4381188"/>
                    <a:pt x="11323106" y="4377771"/>
                  </a:cubicBezTo>
                  <a:cubicBezTo>
                    <a:pt x="11346729" y="4372645"/>
                    <a:pt x="11370352" y="4374353"/>
                    <a:pt x="11401848" y="4374353"/>
                  </a:cubicBezTo>
                  <a:cubicBezTo>
                    <a:pt x="11433345" y="4376062"/>
                    <a:pt x="11472717" y="4372645"/>
                    <a:pt x="11512088" y="4370936"/>
                  </a:cubicBezTo>
                  <a:cubicBezTo>
                    <a:pt x="11519961" y="4370936"/>
                    <a:pt x="11527836" y="4367518"/>
                    <a:pt x="11527836" y="4365809"/>
                  </a:cubicBezTo>
                  <a:cubicBezTo>
                    <a:pt x="11543584" y="4365809"/>
                    <a:pt x="11559332" y="4364101"/>
                    <a:pt x="11582955" y="4364101"/>
                  </a:cubicBezTo>
                  <a:lnTo>
                    <a:pt x="11614452" y="4364101"/>
                  </a:lnTo>
                  <a:cubicBezTo>
                    <a:pt x="11645949" y="4367518"/>
                    <a:pt x="11677445" y="4367518"/>
                    <a:pt x="11708943" y="4364101"/>
                  </a:cubicBezTo>
                  <a:cubicBezTo>
                    <a:pt x="11716817" y="4362392"/>
                    <a:pt x="11732565" y="4362392"/>
                    <a:pt x="11740439" y="4362392"/>
                  </a:cubicBezTo>
                  <a:cubicBezTo>
                    <a:pt x="11764062" y="4360683"/>
                    <a:pt x="11787685" y="4362392"/>
                    <a:pt x="11803433" y="4357266"/>
                  </a:cubicBezTo>
                  <a:cubicBezTo>
                    <a:pt x="11811308" y="4355557"/>
                    <a:pt x="11827056" y="4357266"/>
                    <a:pt x="11842804" y="4355557"/>
                  </a:cubicBezTo>
                  <a:lnTo>
                    <a:pt x="12071155" y="4355557"/>
                  </a:lnTo>
                  <a:cubicBezTo>
                    <a:pt x="12102652" y="4355557"/>
                    <a:pt x="12142022" y="4357266"/>
                    <a:pt x="12173520" y="4358975"/>
                  </a:cubicBezTo>
                  <a:cubicBezTo>
                    <a:pt x="12212891" y="4360683"/>
                    <a:pt x="12244387" y="4358975"/>
                    <a:pt x="12275886" y="4357266"/>
                  </a:cubicBezTo>
                  <a:lnTo>
                    <a:pt x="12331005" y="4357266"/>
                  </a:lnTo>
                  <a:cubicBezTo>
                    <a:pt x="12354627" y="4357266"/>
                    <a:pt x="12378249" y="4358975"/>
                    <a:pt x="12401872" y="4357266"/>
                  </a:cubicBezTo>
                  <a:cubicBezTo>
                    <a:pt x="12417620" y="4357266"/>
                    <a:pt x="12425494" y="4353849"/>
                    <a:pt x="12433369" y="4350431"/>
                  </a:cubicBezTo>
                  <a:cubicBezTo>
                    <a:pt x="12449118" y="4345305"/>
                    <a:pt x="12472740" y="4343596"/>
                    <a:pt x="12504237" y="4343596"/>
                  </a:cubicBezTo>
                  <a:cubicBezTo>
                    <a:pt x="12527859" y="4343596"/>
                    <a:pt x="12551483" y="4341887"/>
                    <a:pt x="12575104" y="4340178"/>
                  </a:cubicBezTo>
                  <a:lnTo>
                    <a:pt x="12590853" y="4340178"/>
                  </a:lnTo>
                  <a:cubicBezTo>
                    <a:pt x="12622350" y="4350431"/>
                    <a:pt x="12669596" y="4343596"/>
                    <a:pt x="12708967" y="4345305"/>
                  </a:cubicBezTo>
                  <a:lnTo>
                    <a:pt x="12724715" y="4345305"/>
                  </a:lnTo>
                  <a:cubicBezTo>
                    <a:pt x="12756211" y="4348722"/>
                    <a:pt x="12795582" y="4352140"/>
                    <a:pt x="12827080" y="4353849"/>
                  </a:cubicBezTo>
                  <a:cubicBezTo>
                    <a:pt x="12866450" y="4355557"/>
                    <a:pt x="12897947" y="4364101"/>
                    <a:pt x="12929443" y="4364101"/>
                  </a:cubicBezTo>
                  <a:cubicBezTo>
                    <a:pt x="12984564" y="4364101"/>
                    <a:pt x="13031808" y="4372645"/>
                    <a:pt x="13079054" y="4374353"/>
                  </a:cubicBezTo>
                  <a:cubicBezTo>
                    <a:pt x="13118426" y="4376062"/>
                    <a:pt x="13157795" y="4379479"/>
                    <a:pt x="13197166" y="4382897"/>
                  </a:cubicBezTo>
                  <a:cubicBezTo>
                    <a:pt x="13212916" y="4384606"/>
                    <a:pt x="13236538" y="4382897"/>
                    <a:pt x="13252286" y="4382897"/>
                  </a:cubicBezTo>
                  <a:cubicBezTo>
                    <a:pt x="13299532" y="4384606"/>
                    <a:pt x="13346776" y="4384606"/>
                    <a:pt x="13394023" y="4386314"/>
                  </a:cubicBezTo>
                  <a:lnTo>
                    <a:pt x="13401895" y="4386314"/>
                  </a:lnTo>
                  <a:cubicBezTo>
                    <a:pt x="13457016" y="4384606"/>
                    <a:pt x="13512135" y="4388023"/>
                    <a:pt x="13567254" y="4388023"/>
                  </a:cubicBezTo>
                  <a:cubicBezTo>
                    <a:pt x="13575129" y="4083869"/>
                    <a:pt x="13535758" y="3779715"/>
                    <a:pt x="13488511" y="3475560"/>
                  </a:cubicBezTo>
                  <a:cubicBezTo>
                    <a:pt x="13441266" y="3186785"/>
                    <a:pt x="13394023" y="2898009"/>
                    <a:pt x="13386147" y="2609233"/>
                  </a:cubicBezTo>
                  <a:cubicBezTo>
                    <a:pt x="13386147" y="2463991"/>
                    <a:pt x="13394023" y="2320458"/>
                    <a:pt x="13409771" y="2175215"/>
                  </a:cubicBezTo>
                  <a:cubicBezTo>
                    <a:pt x="13433392" y="2029973"/>
                    <a:pt x="13480638" y="1884731"/>
                    <a:pt x="13512135" y="1739489"/>
                  </a:cubicBezTo>
                  <a:cubicBezTo>
                    <a:pt x="13586812" y="1279840"/>
                    <a:pt x="13551506" y="818483"/>
                    <a:pt x="13520009" y="358834"/>
                  </a:cubicBezTo>
                  <a:cubicBezTo>
                    <a:pt x="13496387" y="357125"/>
                    <a:pt x="13480638" y="355416"/>
                    <a:pt x="13464890" y="353707"/>
                  </a:cubicBezTo>
                  <a:cubicBezTo>
                    <a:pt x="13441266" y="350290"/>
                    <a:pt x="13417645" y="348581"/>
                    <a:pt x="13386147" y="350290"/>
                  </a:cubicBezTo>
                  <a:lnTo>
                    <a:pt x="13338904" y="350290"/>
                  </a:lnTo>
                  <a:cubicBezTo>
                    <a:pt x="13315280" y="350290"/>
                    <a:pt x="13283783" y="350290"/>
                    <a:pt x="13268035" y="357125"/>
                  </a:cubicBezTo>
                  <a:cubicBezTo>
                    <a:pt x="13268035" y="357125"/>
                    <a:pt x="13260161" y="358834"/>
                    <a:pt x="13252286" y="358834"/>
                  </a:cubicBezTo>
                  <a:lnTo>
                    <a:pt x="13220790" y="358834"/>
                  </a:lnTo>
                  <a:cubicBezTo>
                    <a:pt x="13212916" y="355416"/>
                    <a:pt x="13228664" y="348581"/>
                    <a:pt x="13189293" y="350290"/>
                  </a:cubicBezTo>
                  <a:cubicBezTo>
                    <a:pt x="13173545" y="350290"/>
                    <a:pt x="13149921" y="351999"/>
                    <a:pt x="13134173" y="351999"/>
                  </a:cubicBezTo>
                  <a:lnTo>
                    <a:pt x="13016060" y="351999"/>
                  </a:lnTo>
                  <a:cubicBezTo>
                    <a:pt x="13008186" y="348581"/>
                    <a:pt x="13000312" y="345164"/>
                    <a:pt x="12984564" y="340038"/>
                  </a:cubicBezTo>
                  <a:cubicBezTo>
                    <a:pt x="12976689" y="336620"/>
                    <a:pt x="12968815" y="334911"/>
                    <a:pt x="12945193" y="338329"/>
                  </a:cubicBezTo>
                  <a:cubicBezTo>
                    <a:pt x="12929443" y="340038"/>
                    <a:pt x="12921570" y="340038"/>
                    <a:pt x="12913695" y="336620"/>
                  </a:cubicBezTo>
                  <a:cubicBezTo>
                    <a:pt x="12890072" y="328076"/>
                    <a:pt x="12866450" y="321242"/>
                    <a:pt x="12819205" y="319533"/>
                  </a:cubicBezTo>
                  <a:cubicBezTo>
                    <a:pt x="12811330" y="319533"/>
                    <a:pt x="12803456" y="316115"/>
                    <a:pt x="12795582" y="314407"/>
                  </a:cubicBezTo>
                  <a:cubicBezTo>
                    <a:pt x="12779834" y="310989"/>
                    <a:pt x="12771959" y="307572"/>
                    <a:pt x="12748337" y="307572"/>
                  </a:cubicBezTo>
                  <a:cubicBezTo>
                    <a:pt x="12740463" y="307572"/>
                    <a:pt x="12724715" y="304154"/>
                    <a:pt x="12724715" y="302445"/>
                  </a:cubicBezTo>
                  <a:cubicBezTo>
                    <a:pt x="12716840" y="295611"/>
                    <a:pt x="12716840" y="290484"/>
                    <a:pt x="12716840" y="283649"/>
                  </a:cubicBezTo>
                  <a:cubicBezTo>
                    <a:pt x="12708967" y="276814"/>
                    <a:pt x="12693217" y="269980"/>
                    <a:pt x="12669596" y="266562"/>
                  </a:cubicBezTo>
                  <a:cubicBezTo>
                    <a:pt x="12630224" y="261436"/>
                    <a:pt x="12598727" y="254601"/>
                    <a:pt x="12559356" y="249475"/>
                  </a:cubicBezTo>
                  <a:cubicBezTo>
                    <a:pt x="12551483" y="247766"/>
                    <a:pt x="12535733" y="246057"/>
                    <a:pt x="12519985" y="246057"/>
                  </a:cubicBezTo>
                  <a:cubicBezTo>
                    <a:pt x="12496362" y="244349"/>
                    <a:pt x="12472740" y="242640"/>
                    <a:pt x="12449118" y="242640"/>
                  </a:cubicBezTo>
                  <a:cubicBezTo>
                    <a:pt x="12425494" y="242640"/>
                    <a:pt x="12393998" y="242640"/>
                    <a:pt x="12370375" y="246057"/>
                  </a:cubicBezTo>
                  <a:cubicBezTo>
                    <a:pt x="12323130" y="251184"/>
                    <a:pt x="12283759" y="244349"/>
                    <a:pt x="12244387" y="244349"/>
                  </a:cubicBezTo>
                  <a:cubicBezTo>
                    <a:pt x="12205017" y="242640"/>
                    <a:pt x="12165646" y="239222"/>
                    <a:pt x="12134149" y="237514"/>
                  </a:cubicBezTo>
                  <a:lnTo>
                    <a:pt x="12031784" y="237514"/>
                  </a:lnTo>
                  <a:cubicBezTo>
                    <a:pt x="11945168" y="240931"/>
                    <a:pt x="11874300" y="230679"/>
                    <a:pt x="11787684" y="228970"/>
                  </a:cubicBezTo>
                  <a:cubicBezTo>
                    <a:pt x="11764062" y="228970"/>
                    <a:pt x="11740439" y="223844"/>
                    <a:pt x="11716817" y="220426"/>
                  </a:cubicBezTo>
                  <a:cubicBezTo>
                    <a:pt x="11701068" y="217009"/>
                    <a:pt x="11685320" y="217009"/>
                    <a:pt x="11661697" y="218718"/>
                  </a:cubicBezTo>
                  <a:cubicBezTo>
                    <a:pt x="11630199" y="220426"/>
                    <a:pt x="11598703" y="218718"/>
                    <a:pt x="11567207" y="220426"/>
                  </a:cubicBezTo>
                  <a:cubicBezTo>
                    <a:pt x="11519961" y="223844"/>
                    <a:pt x="11480590" y="215300"/>
                    <a:pt x="11433345" y="215300"/>
                  </a:cubicBezTo>
                  <a:cubicBezTo>
                    <a:pt x="11393973" y="217009"/>
                    <a:pt x="11354602" y="217009"/>
                    <a:pt x="11315231" y="218718"/>
                  </a:cubicBezTo>
                  <a:lnTo>
                    <a:pt x="11220741" y="223844"/>
                  </a:lnTo>
                  <a:cubicBezTo>
                    <a:pt x="11157747" y="230679"/>
                    <a:pt x="11110502" y="222135"/>
                    <a:pt x="11055383" y="218718"/>
                  </a:cubicBezTo>
                  <a:cubicBezTo>
                    <a:pt x="11016013" y="217009"/>
                    <a:pt x="10992389" y="213591"/>
                    <a:pt x="10960892" y="208465"/>
                  </a:cubicBezTo>
                  <a:cubicBezTo>
                    <a:pt x="10929396" y="203339"/>
                    <a:pt x="10897899" y="208465"/>
                    <a:pt x="10874276" y="208465"/>
                  </a:cubicBezTo>
                  <a:cubicBezTo>
                    <a:pt x="10850654" y="208465"/>
                    <a:pt x="10834905" y="213591"/>
                    <a:pt x="10819157" y="215300"/>
                  </a:cubicBezTo>
                  <a:cubicBezTo>
                    <a:pt x="10795535" y="217009"/>
                    <a:pt x="10771911" y="217009"/>
                    <a:pt x="10748289" y="217009"/>
                  </a:cubicBezTo>
                  <a:cubicBezTo>
                    <a:pt x="10724666" y="217009"/>
                    <a:pt x="10693170" y="215300"/>
                    <a:pt x="10669546" y="217009"/>
                  </a:cubicBezTo>
                  <a:cubicBezTo>
                    <a:pt x="10630176" y="220426"/>
                    <a:pt x="10598679" y="225553"/>
                    <a:pt x="10567182" y="228970"/>
                  </a:cubicBezTo>
                  <a:cubicBezTo>
                    <a:pt x="10559308" y="230679"/>
                    <a:pt x="10551433" y="232387"/>
                    <a:pt x="10543560" y="232387"/>
                  </a:cubicBezTo>
                  <a:cubicBezTo>
                    <a:pt x="10488440" y="239222"/>
                    <a:pt x="10425447" y="240931"/>
                    <a:pt x="10354579" y="240931"/>
                  </a:cubicBezTo>
                  <a:cubicBezTo>
                    <a:pt x="10315208" y="240931"/>
                    <a:pt x="10275836" y="240931"/>
                    <a:pt x="10236466" y="239222"/>
                  </a:cubicBezTo>
                  <a:cubicBezTo>
                    <a:pt x="10212842" y="239222"/>
                    <a:pt x="10197095" y="234096"/>
                    <a:pt x="10181346" y="234096"/>
                  </a:cubicBezTo>
                  <a:cubicBezTo>
                    <a:pt x="10126227" y="232387"/>
                    <a:pt x="10078982" y="232387"/>
                    <a:pt x="10023863" y="232387"/>
                  </a:cubicBezTo>
                  <a:cubicBezTo>
                    <a:pt x="10015988" y="232387"/>
                    <a:pt x="10008114" y="234096"/>
                    <a:pt x="10000239" y="234096"/>
                  </a:cubicBezTo>
                  <a:cubicBezTo>
                    <a:pt x="9968743" y="237514"/>
                    <a:pt x="9937246" y="242640"/>
                    <a:pt x="9905749" y="246057"/>
                  </a:cubicBezTo>
                  <a:cubicBezTo>
                    <a:pt x="9850630" y="249475"/>
                    <a:pt x="9795510" y="252892"/>
                    <a:pt x="9740391" y="254601"/>
                  </a:cubicBezTo>
                  <a:lnTo>
                    <a:pt x="9716768" y="254601"/>
                  </a:lnTo>
                  <a:cubicBezTo>
                    <a:pt x="9669523" y="249475"/>
                    <a:pt x="9630152" y="254601"/>
                    <a:pt x="9582906" y="256310"/>
                  </a:cubicBezTo>
                  <a:cubicBezTo>
                    <a:pt x="9535662" y="259727"/>
                    <a:pt x="9488416" y="264853"/>
                    <a:pt x="9441171" y="268271"/>
                  </a:cubicBezTo>
                  <a:cubicBezTo>
                    <a:pt x="9425423" y="269980"/>
                    <a:pt x="9409674" y="268271"/>
                    <a:pt x="9393926" y="266562"/>
                  </a:cubicBezTo>
                  <a:cubicBezTo>
                    <a:pt x="9370303" y="264853"/>
                    <a:pt x="9354555" y="264853"/>
                    <a:pt x="9338807" y="268271"/>
                  </a:cubicBezTo>
                  <a:cubicBezTo>
                    <a:pt x="9330932" y="269980"/>
                    <a:pt x="9323058" y="269980"/>
                    <a:pt x="9315184" y="269980"/>
                  </a:cubicBezTo>
                  <a:cubicBezTo>
                    <a:pt x="9291561" y="271688"/>
                    <a:pt x="9267939" y="271688"/>
                    <a:pt x="9252190" y="273397"/>
                  </a:cubicBezTo>
                  <a:cubicBezTo>
                    <a:pt x="9220694" y="278523"/>
                    <a:pt x="9189196" y="276814"/>
                    <a:pt x="9157700" y="280232"/>
                  </a:cubicBezTo>
                  <a:cubicBezTo>
                    <a:pt x="9126203" y="283649"/>
                    <a:pt x="9094706" y="283649"/>
                    <a:pt x="9071083" y="288776"/>
                  </a:cubicBezTo>
                  <a:cubicBezTo>
                    <a:pt x="9063210" y="290484"/>
                    <a:pt x="9047461" y="290484"/>
                    <a:pt x="9031712" y="290484"/>
                  </a:cubicBezTo>
                  <a:cubicBezTo>
                    <a:pt x="8992342" y="292193"/>
                    <a:pt x="8960844" y="297319"/>
                    <a:pt x="8937222" y="304154"/>
                  </a:cubicBezTo>
                  <a:cubicBezTo>
                    <a:pt x="8905725" y="310989"/>
                    <a:pt x="8874229" y="316115"/>
                    <a:pt x="8842732" y="321242"/>
                  </a:cubicBezTo>
                  <a:cubicBezTo>
                    <a:pt x="8834858" y="322950"/>
                    <a:pt x="8811234" y="322950"/>
                    <a:pt x="8803360" y="322950"/>
                  </a:cubicBezTo>
                  <a:cubicBezTo>
                    <a:pt x="8771864" y="322950"/>
                    <a:pt x="8740366" y="321242"/>
                    <a:pt x="8716745" y="319533"/>
                  </a:cubicBezTo>
                  <a:cubicBezTo>
                    <a:pt x="8700995" y="319533"/>
                    <a:pt x="8693121" y="317824"/>
                    <a:pt x="8677373" y="317824"/>
                  </a:cubicBezTo>
                  <a:cubicBezTo>
                    <a:pt x="8630128" y="322950"/>
                    <a:pt x="8575008" y="319533"/>
                    <a:pt x="8527763" y="319533"/>
                  </a:cubicBezTo>
                  <a:cubicBezTo>
                    <a:pt x="8519889" y="319533"/>
                    <a:pt x="8504141" y="317824"/>
                    <a:pt x="8496267" y="316115"/>
                  </a:cubicBezTo>
                  <a:cubicBezTo>
                    <a:pt x="8464769" y="310989"/>
                    <a:pt x="8433273" y="310989"/>
                    <a:pt x="8401776" y="314407"/>
                  </a:cubicBezTo>
                  <a:cubicBezTo>
                    <a:pt x="8378154" y="316115"/>
                    <a:pt x="8354531" y="316115"/>
                    <a:pt x="8338782" y="312698"/>
                  </a:cubicBezTo>
                  <a:cubicBezTo>
                    <a:pt x="8307285" y="307572"/>
                    <a:pt x="8267915" y="304154"/>
                    <a:pt x="8228543" y="302445"/>
                  </a:cubicBezTo>
                  <a:cubicBezTo>
                    <a:pt x="8197047" y="300737"/>
                    <a:pt x="8165550" y="297319"/>
                    <a:pt x="8134053" y="293902"/>
                  </a:cubicBezTo>
                  <a:cubicBezTo>
                    <a:pt x="8118305" y="292193"/>
                    <a:pt x="8102556" y="293902"/>
                    <a:pt x="8086808" y="293902"/>
                  </a:cubicBezTo>
                  <a:cubicBezTo>
                    <a:pt x="8071059" y="293902"/>
                    <a:pt x="8063185" y="295611"/>
                    <a:pt x="8047437" y="295611"/>
                  </a:cubicBezTo>
                  <a:cubicBezTo>
                    <a:pt x="8000191" y="297319"/>
                    <a:pt x="7952946" y="300737"/>
                    <a:pt x="7913575" y="299028"/>
                  </a:cubicBezTo>
                  <a:cubicBezTo>
                    <a:pt x="7858456" y="295611"/>
                    <a:pt x="7803337" y="297319"/>
                    <a:pt x="7756091" y="290484"/>
                  </a:cubicBezTo>
                  <a:cubicBezTo>
                    <a:pt x="7732469" y="287067"/>
                    <a:pt x="7724594" y="290484"/>
                    <a:pt x="7708846" y="290484"/>
                  </a:cubicBezTo>
                  <a:cubicBezTo>
                    <a:pt x="7700972" y="290484"/>
                    <a:pt x="7693098" y="290484"/>
                    <a:pt x="7677349" y="292193"/>
                  </a:cubicBezTo>
                  <a:cubicBezTo>
                    <a:pt x="7669475" y="297319"/>
                    <a:pt x="7637978" y="300737"/>
                    <a:pt x="7598607" y="297319"/>
                  </a:cubicBezTo>
                  <a:cubicBezTo>
                    <a:pt x="7574985" y="295611"/>
                    <a:pt x="7559236" y="295611"/>
                    <a:pt x="7535614" y="297319"/>
                  </a:cubicBezTo>
                  <a:cubicBezTo>
                    <a:pt x="7511991" y="299028"/>
                    <a:pt x="7488368" y="299028"/>
                    <a:pt x="7456872" y="300737"/>
                  </a:cubicBezTo>
                  <a:lnTo>
                    <a:pt x="7448997" y="300737"/>
                  </a:lnTo>
                  <a:cubicBezTo>
                    <a:pt x="7386003" y="309280"/>
                    <a:pt x="7323010" y="302445"/>
                    <a:pt x="7252142" y="302445"/>
                  </a:cubicBezTo>
                  <a:lnTo>
                    <a:pt x="7212771" y="302445"/>
                  </a:lnTo>
                  <a:cubicBezTo>
                    <a:pt x="7165525" y="304154"/>
                    <a:pt x="7141904" y="295611"/>
                    <a:pt x="7110406" y="290484"/>
                  </a:cubicBezTo>
                  <a:cubicBezTo>
                    <a:pt x="7078910" y="285358"/>
                    <a:pt x="7047412" y="278523"/>
                    <a:pt x="7015916" y="275106"/>
                  </a:cubicBezTo>
                  <a:cubicBezTo>
                    <a:pt x="7008042" y="273397"/>
                    <a:pt x="6984419" y="275106"/>
                    <a:pt x="6968671" y="275106"/>
                  </a:cubicBezTo>
                  <a:lnTo>
                    <a:pt x="6897803" y="275106"/>
                  </a:lnTo>
                  <a:lnTo>
                    <a:pt x="6889928" y="273397"/>
                  </a:lnTo>
                  <a:cubicBezTo>
                    <a:pt x="6834809" y="276814"/>
                    <a:pt x="6803313" y="269980"/>
                    <a:pt x="6763941" y="263145"/>
                  </a:cubicBezTo>
                  <a:cubicBezTo>
                    <a:pt x="6740319" y="259727"/>
                    <a:pt x="6708822" y="256310"/>
                    <a:pt x="6685200" y="254601"/>
                  </a:cubicBezTo>
                  <a:cubicBezTo>
                    <a:pt x="6653702" y="251184"/>
                    <a:pt x="6614331" y="249475"/>
                    <a:pt x="6598583" y="240931"/>
                  </a:cubicBezTo>
                  <a:cubicBezTo>
                    <a:pt x="6590709" y="237514"/>
                    <a:pt x="6574961" y="237514"/>
                    <a:pt x="6567086" y="234096"/>
                  </a:cubicBezTo>
                  <a:cubicBezTo>
                    <a:pt x="6559212" y="230679"/>
                    <a:pt x="6551338" y="227261"/>
                    <a:pt x="6551338" y="225553"/>
                  </a:cubicBezTo>
                  <a:cubicBezTo>
                    <a:pt x="6551338" y="222135"/>
                    <a:pt x="6559212" y="218718"/>
                    <a:pt x="6567086" y="215300"/>
                  </a:cubicBezTo>
                  <a:cubicBezTo>
                    <a:pt x="6574961" y="210174"/>
                    <a:pt x="6559212" y="205048"/>
                    <a:pt x="6535589" y="201630"/>
                  </a:cubicBezTo>
                  <a:cubicBezTo>
                    <a:pt x="6527715" y="199922"/>
                    <a:pt x="6511967" y="199922"/>
                    <a:pt x="6511967" y="198213"/>
                  </a:cubicBezTo>
                  <a:cubicBezTo>
                    <a:pt x="6496218" y="187960"/>
                    <a:pt x="6456847" y="184543"/>
                    <a:pt x="6425350" y="175999"/>
                  </a:cubicBezTo>
                  <a:cubicBezTo>
                    <a:pt x="6401728" y="170873"/>
                    <a:pt x="6385979" y="164038"/>
                    <a:pt x="6370231" y="157203"/>
                  </a:cubicBezTo>
                  <a:cubicBezTo>
                    <a:pt x="6354483" y="153786"/>
                    <a:pt x="6346608" y="150368"/>
                    <a:pt x="6322986" y="146951"/>
                  </a:cubicBezTo>
                  <a:cubicBezTo>
                    <a:pt x="6267866" y="141825"/>
                    <a:pt x="6212747" y="136698"/>
                    <a:pt x="6157628" y="129864"/>
                  </a:cubicBezTo>
                  <a:cubicBezTo>
                    <a:pt x="6157628" y="143533"/>
                    <a:pt x="6141879" y="140116"/>
                    <a:pt x="6134005" y="136698"/>
                  </a:cubicBezTo>
                  <a:cubicBezTo>
                    <a:pt x="6134005" y="131572"/>
                    <a:pt x="6118257" y="129864"/>
                    <a:pt x="6094634" y="129864"/>
                  </a:cubicBezTo>
                  <a:cubicBezTo>
                    <a:pt x="6094634" y="129864"/>
                    <a:pt x="6086760" y="129864"/>
                    <a:pt x="6086760" y="128155"/>
                  </a:cubicBezTo>
                  <a:cubicBezTo>
                    <a:pt x="6078886" y="117902"/>
                    <a:pt x="6039515" y="121320"/>
                    <a:pt x="6015892" y="119611"/>
                  </a:cubicBezTo>
                  <a:cubicBezTo>
                    <a:pt x="6000144" y="117902"/>
                    <a:pt x="5984395" y="116194"/>
                    <a:pt x="5968647" y="117902"/>
                  </a:cubicBezTo>
                  <a:cubicBezTo>
                    <a:pt x="5937150" y="119611"/>
                    <a:pt x="5913527" y="114485"/>
                    <a:pt x="5882031" y="112776"/>
                  </a:cubicBezTo>
                  <a:cubicBezTo>
                    <a:pt x="5874156" y="112776"/>
                    <a:pt x="5866282" y="112776"/>
                    <a:pt x="5858408" y="114485"/>
                  </a:cubicBezTo>
                  <a:cubicBezTo>
                    <a:pt x="5842660" y="117902"/>
                    <a:pt x="5826911" y="117902"/>
                    <a:pt x="5803289" y="114485"/>
                  </a:cubicBezTo>
                  <a:cubicBezTo>
                    <a:pt x="5771792" y="109359"/>
                    <a:pt x="5740295" y="109359"/>
                    <a:pt x="5700924" y="112776"/>
                  </a:cubicBezTo>
                  <a:cubicBezTo>
                    <a:pt x="5685175" y="114485"/>
                    <a:pt x="5669427" y="114485"/>
                    <a:pt x="5653678" y="112776"/>
                  </a:cubicBezTo>
                  <a:cubicBezTo>
                    <a:pt x="5622182" y="109359"/>
                    <a:pt x="5590685" y="104233"/>
                    <a:pt x="5551314" y="100815"/>
                  </a:cubicBezTo>
                  <a:cubicBezTo>
                    <a:pt x="5543439" y="100815"/>
                    <a:pt x="5535566" y="99106"/>
                    <a:pt x="5527692" y="99106"/>
                  </a:cubicBezTo>
                  <a:cubicBezTo>
                    <a:pt x="5480446" y="100815"/>
                    <a:pt x="5441075" y="97398"/>
                    <a:pt x="5393830" y="100815"/>
                  </a:cubicBezTo>
                  <a:cubicBezTo>
                    <a:pt x="5370207" y="102524"/>
                    <a:pt x="5338711" y="102524"/>
                    <a:pt x="5322962" y="109359"/>
                  </a:cubicBezTo>
                  <a:cubicBezTo>
                    <a:pt x="5315088" y="111068"/>
                    <a:pt x="5291465" y="111068"/>
                    <a:pt x="5275717" y="112776"/>
                  </a:cubicBezTo>
                  <a:cubicBezTo>
                    <a:pt x="5236345" y="114485"/>
                    <a:pt x="5196975" y="116194"/>
                    <a:pt x="5157603" y="112776"/>
                  </a:cubicBezTo>
                  <a:cubicBezTo>
                    <a:pt x="5126106" y="109359"/>
                    <a:pt x="5086736" y="111068"/>
                    <a:pt x="5055239" y="109359"/>
                  </a:cubicBezTo>
                  <a:cubicBezTo>
                    <a:pt x="5031616" y="107650"/>
                    <a:pt x="5015868" y="104233"/>
                    <a:pt x="5000120" y="102524"/>
                  </a:cubicBezTo>
                  <a:cubicBezTo>
                    <a:pt x="4992245" y="100815"/>
                    <a:pt x="4984371" y="99106"/>
                    <a:pt x="4976497" y="99106"/>
                  </a:cubicBezTo>
                  <a:cubicBezTo>
                    <a:pt x="4929252" y="95689"/>
                    <a:pt x="4889881" y="88854"/>
                    <a:pt x="4866258" y="80310"/>
                  </a:cubicBezTo>
                  <a:cubicBezTo>
                    <a:pt x="4850510" y="75184"/>
                    <a:pt x="4826887" y="70058"/>
                    <a:pt x="4811139" y="64932"/>
                  </a:cubicBezTo>
                  <a:cubicBezTo>
                    <a:pt x="4756019" y="61514"/>
                    <a:pt x="4763894" y="47844"/>
                    <a:pt x="4732397" y="41010"/>
                  </a:cubicBezTo>
                  <a:cubicBezTo>
                    <a:pt x="4708774" y="34175"/>
                    <a:pt x="4685152" y="30757"/>
                    <a:pt x="4645780" y="29048"/>
                  </a:cubicBezTo>
                  <a:lnTo>
                    <a:pt x="4637907" y="29048"/>
                  </a:lnTo>
                  <a:cubicBezTo>
                    <a:pt x="4598536" y="22213"/>
                    <a:pt x="4559165" y="27340"/>
                    <a:pt x="4511919" y="27340"/>
                  </a:cubicBezTo>
                  <a:cubicBezTo>
                    <a:pt x="4496171" y="27340"/>
                    <a:pt x="4472549" y="23922"/>
                    <a:pt x="4456800" y="22213"/>
                  </a:cubicBezTo>
                  <a:cubicBezTo>
                    <a:pt x="4448926" y="18796"/>
                    <a:pt x="4441052" y="17087"/>
                    <a:pt x="4433177" y="17087"/>
                  </a:cubicBezTo>
                  <a:cubicBezTo>
                    <a:pt x="4385932" y="15379"/>
                    <a:pt x="4346561" y="8544"/>
                    <a:pt x="4307190" y="0"/>
                  </a:cubicBezTo>
                  <a:cubicBezTo>
                    <a:pt x="4291441" y="1709"/>
                    <a:pt x="4275694" y="3417"/>
                    <a:pt x="4259945" y="3417"/>
                  </a:cubicBezTo>
                  <a:cubicBezTo>
                    <a:pt x="4244196" y="5126"/>
                    <a:pt x="4220574" y="5126"/>
                    <a:pt x="4196952" y="5126"/>
                  </a:cubicBezTo>
                  <a:cubicBezTo>
                    <a:pt x="4165455" y="3417"/>
                    <a:pt x="4133958" y="5126"/>
                    <a:pt x="4102461" y="10252"/>
                  </a:cubicBezTo>
                  <a:cubicBezTo>
                    <a:pt x="4086713" y="11961"/>
                    <a:pt x="4078838" y="13670"/>
                    <a:pt x="4063090" y="15379"/>
                  </a:cubicBezTo>
                  <a:cubicBezTo>
                    <a:pt x="4047341" y="17087"/>
                    <a:pt x="4039467" y="20505"/>
                    <a:pt x="4023719" y="22213"/>
                  </a:cubicBezTo>
                  <a:cubicBezTo>
                    <a:pt x="4015844" y="23922"/>
                    <a:pt x="4000096" y="23922"/>
                    <a:pt x="3992222" y="25631"/>
                  </a:cubicBezTo>
                  <a:lnTo>
                    <a:pt x="3944977" y="30757"/>
                  </a:lnTo>
                  <a:cubicBezTo>
                    <a:pt x="3944977" y="30757"/>
                    <a:pt x="3937102" y="32466"/>
                    <a:pt x="3937102" y="30757"/>
                  </a:cubicBezTo>
                  <a:cubicBezTo>
                    <a:pt x="3905606" y="27340"/>
                    <a:pt x="3881983" y="34175"/>
                    <a:pt x="3858360" y="37592"/>
                  </a:cubicBezTo>
                  <a:cubicBezTo>
                    <a:pt x="3834738" y="41010"/>
                    <a:pt x="3803241" y="41010"/>
                    <a:pt x="3779618" y="44427"/>
                  </a:cubicBezTo>
                  <a:lnTo>
                    <a:pt x="3771744" y="44427"/>
                  </a:lnTo>
                  <a:cubicBezTo>
                    <a:pt x="3732373" y="46136"/>
                    <a:pt x="3693002" y="49553"/>
                    <a:pt x="3653631" y="51262"/>
                  </a:cubicBezTo>
                  <a:cubicBezTo>
                    <a:pt x="3637883" y="51262"/>
                    <a:pt x="3630009" y="52971"/>
                    <a:pt x="3614260" y="54679"/>
                  </a:cubicBezTo>
                  <a:cubicBezTo>
                    <a:pt x="3590638" y="56388"/>
                    <a:pt x="3567015" y="59806"/>
                    <a:pt x="3543392" y="61514"/>
                  </a:cubicBezTo>
                  <a:cubicBezTo>
                    <a:pt x="3527644" y="63223"/>
                    <a:pt x="3504021" y="64932"/>
                    <a:pt x="3488273" y="66640"/>
                  </a:cubicBezTo>
                  <a:lnTo>
                    <a:pt x="3464650" y="66640"/>
                  </a:lnTo>
                  <a:cubicBezTo>
                    <a:pt x="3464650" y="66640"/>
                    <a:pt x="3448902" y="66640"/>
                    <a:pt x="3441027" y="70058"/>
                  </a:cubicBezTo>
                  <a:cubicBezTo>
                    <a:pt x="3409531" y="66640"/>
                    <a:pt x="3370160" y="64932"/>
                    <a:pt x="3338663" y="61514"/>
                  </a:cubicBezTo>
                  <a:cubicBezTo>
                    <a:pt x="3315040" y="59806"/>
                    <a:pt x="3259921" y="63223"/>
                    <a:pt x="3244172" y="68349"/>
                  </a:cubicBezTo>
                  <a:cubicBezTo>
                    <a:pt x="3236298" y="70058"/>
                    <a:pt x="3228424" y="71767"/>
                    <a:pt x="3220550" y="71767"/>
                  </a:cubicBezTo>
                  <a:cubicBezTo>
                    <a:pt x="3212676" y="71767"/>
                    <a:pt x="3196927" y="70058"/>
                    <a:pt x="3189053" y="70058"/>
                  </a:cubicBezTo>
                  <a:cubicBezTo>
                    <a:pt x="3181179" y="70058"/>
                    <a:pt x="3173305" y="71767"/>
                    <a:pt x="3157556" y="71767"/>
                  </a:cubicBezTo>
                  <a:cubicBezTo>
                    <a:pt x="3157556" y="73475"/>
                    <a:pt x="3165430" y="75184"/>
                    <a:pt x="3165430" y="76893"/>
                  </a:cubicBezTo>
                  <a:cubicBezTo>
                    <a:pt x="3141808" y="78602"/>
                    <a:pt x="3102437" y="92271"/>
                    <a:pt x="3102437" y="99106"/>
                  </a:cubicBezTo>
                  <a:cubicBezTo>
                    <a:pt x="3063066" y="102524"/>
                    <a:pt x="3015821" y="104233"/>
                    <a:pt x="3000072" y="114485"/>
                  </a:cubicBezTo>
                  <a:cubicBezTo>
                    <a:pt x="3000072" y="116194"/>
                    <a:pt x="2992198" y="116194"/>
                    <a:pt x="2992198" y="117902"/>
                  </a:cubicBezTo>
                  <a:cubicBezTo>
                    <a:pt x="2944953" y="119611"/>
                    <a:pt x="2937079" y="129864"/>
                    <a:pt x="2913456" y="138407"/>
                  </a:cubicBezTo>
                  <a:lnTo>
                    <a:pt x="2913456" y="141825"/>
                  </a:lnTo>
                  <a:cubicBezTo>
                    <a:pt x="2905582" y="141825"/>
                    <a:pt x="2897708" y="143533"/>
                    <a:pt x="2889833" y="143533"/>
                  </a:cubicBezTo>
                  <a:cubicBezTo>
                    <a:pt x="2858337" y="146951"/>
                    <a:pt x="2842588" y="152077"/>
                    <a:pt x="2834714" y="160621"/>
                  </a:cubicBezTo>
                  <a:cubicBezTo>
                    <a:pt x="2826840" y="169164"/>
                    <a:pt x="2826840" y="175999"/>
                    <a:pt x="2818966" y="184543"/>
                  </a:cubicBezTo>
                  <a:cubicBezTo>
                    <a:pt x="2803217" y="182834"/>
                    <a:pt x="2779595" y="186252"/>
                    <a:pt x="2771720" y="181126"/>
                  </a:cubicBezTo>
                  <a:lnTo>
                    <a:pt x="2755972" y="181126"/>
                  </a:lnTo>
                  <a:cubicBezTo>
                    <a:pt x="2732349" y="187960"/>
                    <a:pt x="2708727" y="194795"/>
                    <a:pt x="2685104" y="199922"/>
                  </a:cubicBezTo>
                  <a:cubicBezTo>
                    <a:pt x="2661481" y="203339"/>
                    <a:pt x="2637859" y="205048"/>
                    <a:pt x="2606362" y="208465"/>
                  </a:cubicBezTo>
                  <a:lnTo>
                    <a:pt x="2606362" y="211883"/>
                  </a:lnTo>
                  <a:cubicBezTo>
                    <a:pt x="2574865" y="210174"/>
                    <a:pt x="2551242" y="208465"/>
                    <a:pt x="2527620" y="205048"/>
                  </a:cubicBezTo>
                  <a:cubicBezTo>
                    <a:pt x="2519746" y="205048"/>
                    <a:pt x="2511871" y="203339"/>
                    <a:pt x="2511871" y="203339"/>
                  </a:cubicBezTo>
                  <a:cubicBezTo>
                    <a:pt x="2503997" y="203339"/>
                    <a:pt x="2503997" y="201630"/>
                    <a:pt x="2503997" y="201630"/>
                  </a:cubicBezTo>
                  <a:cubicBezTo>
                    <a:pt x="2496123" y="201630"/>
                    <a:pt x="2496123" y="203339"/>
                    <a:pt x="2496123" y="205048"/>
                  </a:cubicBezTo>
                  <a:cubicBezTo>
                    <a:pt x="2496123" y="211883"/>
                    <a:pt x="2480375" y="210174"/>
                    <a:pt x="2464626" y="208465"/>
                  </a:cubicBezTo>
                  <a:cubicBezTo>
                    <a:pt x="2448878" y="206756"/>
                    <a:pt x="2433129" y="206756"/>
                    <a:pt x="2425255" y="211883"/>
                  </a:cubicBezTo>
                  <a:cubicBezTo>
                    <a:pt x="2425255" y="213591"/>
                    <a:pt x="2417381" y="215300"/>
                    <a:pt x="2409507" y="215300"/>
                  </a:cubicBezTo>
                  <a:cubicBezTo>
                    <a:pt x="2385884" y="217009"/>
                    <a:pt x="2362262" y="218718"/>
                    <a:pt x="2354387" y="223844"/>
                  </a:cubicBezTo>
                  <a:cubicBezTo>
                    <a:pt x="2346513" y="227261"/>
                    <a:pt x="2338639" y="228970"/>
                    <a:pt x="2322891" y="232387"/>
                  </a:cubicBezTo>
                  <a:lnTo>
                    <a:pt x="2204778" y="232387"/>
                  </a:lnTo>
                  <a:cubicBezTo>
                    <a:pt x="2189029" y="232387"/>
                    <a:pt x="2173281" y="232387"/>
                    <a:pt x="2157532" y="234096"/>
                  </a:cubicBezTo>
                  <a:cubicBezTo>
                    <a:pt x="2141784" y="234096"/>
                    <a:pt x="2126035" y="235805"/>
                    <a:pt x="2102413" y="237514"/>
                  </a:cubicBezTo>
                  <a:cubicBezTo>
                    <a:pt x="2086664" y="239222"/>
                    <a:pt x="2063042" y="242640"/>
                    <a:pt x="2047293" y="244349"/>
                  </a:cubicBezTo>
                  <a:cubicBezTo>
                    <a:pt x="2039419" y="246057"/>
                    <a:pt x="2031545" y="246057"/>
                    <a:pt x="2023671" y="246057"/>
                  </a:cubicBezTo>
                  <a:cubicBezTo>
                    <a:pt x="1984300" y="246057"/>
                    <a:pt x="1960677" y="251184"/>
                    <a:pt x="1937055" y="256310"/>
                  </a:cubicBezTo>
                  <a:cubicBezTo>
                    <a:pt x="1913432" y="259727"/>
                    <a:pt x="1897684" y="264853"/>
                    <a:pt x="1874061" y="268271"/>
                  </a:cubicBezTo>
                  <a:cubicBezTo>
                    <a:pt x="1858312" y="269980"/>
                    <a:pt x="1842564" y="271688"/>
                    <a:pt x="1834690" y="273397"/>
                  </a:cubicBezTo>
                  <a:cubicBezTo>
                    <a:pt x="1818942" y="275106"/>
                    <a:pt x="1811067" y="278523"/>
                    <a:pt x="1795319" y="278523"/>
                  </a:cubicBezTo>
                  <a:cubicBezTo>
                    <a:pt x="1779571" y="280232"/>
                    <a:pt x="1755948" y="280232"/>
                    <a:pt x="1740200" y="278523"/>
                  </a:cubicBezTo>
                  <a:cubicBezTo>
                    <a:pt x="1716577" y="275106"/>
                    <a:pt x="1692954" y="278523"/>
                    <a:pt x="1677206" y="280232"/>
                  </a:cubicBezTo>
                  <a:cubicBezTo>
                    <a:pt x="1653583" y="281941"/>
                    <a:pt x="1637835" y="285358"/>
                    <a:pt x="1622086" y="287067"/>
                  </a:cubicBezTo>
                  <a:cubicBezTo>
                    <a:pt x="1629961" y="288776"/>
                    <a:pt x="1629961" y="290484"/>
                    <a:pt x="1637835" y="292193"/>
                  </a:cubicBezTo>
                  <a:lnTo>
                    <a:pt x="1614212" y="292193"/>
                  </a:lnTo>
                  <a:cubicBezTo>
                    <a:pt x="1614212" y="293902"/>
                    <a:pt x="1606338" y="295611"/>
                    <a:pt x="1606338" y="297319"/>
                  </a:cubicBezTo>
                  <a:cubicBezTo>
                    <a:pt x="1598464" y="297319"/>
                    <a:pt x="1590589" y="295611"/>
                    <a:pt x="1590589" y="295611"/>
                  </a:cubicBezTo>
                  <a:cubicBezTo>
                    <a:pt x="1566967" y="299028"/>
                    <a:pt x="1543344" y="302445"/>
                    <a:pt x="1519722" y="304154"/>
                  </a:cubicBezTo>
                  <a:cubicBezTo>
                    <a:pt x="1511847" y="304154"/>
                    <a:pt x="1503973" y="305863"/>
                    <a:pt x="1503973" y="305863"/>
                  </a:cubicBezTo>
                  <a:cubicBezTo>
                    <a:pt x="1472476" y="304154"/>
                    <a:pt x="1433105" y="305863"/>
                    <a:pt x="1409483" y="300737"/>
                  </a:cubicBezTo>
                  <a:cubicBezTo>
                    <a:pt x="1393734" y="297319"/>
                    <a:pt x="1370112" y="295611"/>
                    <a:pt x="1354363" y="292193"/>
                  </a:cubicBezTo>
                  <a:cubicBezTo>
                    <a:pt x="1330741" y="288776"/>
                    <a:pt x="1299244" y="290484"/>
                    <a:pt x="1275621" y="299028"/>
                  </a:cubicBezTo>
                  <a:lnTo>
                    <a:pt x="1165382" y="275106"/>
                  </a:lnTo>
                  <a:cubicBezTo>
                    <a:pt x="1157508" y="276814"/>
                    <a:pt x="1141760" y="278523"/>
                    <a:pt x="1133886" y="280232"/>
                  </a:cubicBezTo>
                  <a:cubicBezTo>
                    <a:pt x="1126011" y="280232"/>
                    <a:pt x="1126011" y="281941"/>
                    <a:pt x="1118137" y="281941"/>
                  </a:cubicBezTo>
                  <a:cubicBezTo>
                    <a:pt x="1086640" y="283649"/>
                    <a:pt x="1055144" y="285358"/>
                    <a:pt x="1015773" y="287067"/>
                  </a:cubicBezTo>
                  <a:cubicBezTo>
                    <a:pt x="992150" y="288776"/>
                    <a:pt x="976402" y="290484"/>
                    <a:pt x="976402" y="297319"/>
                  </a:cubicBezTo>
                  <a:cubicBezTo>
                    <a:pt x="944905" y="300737"/>
                    <a:pt x="913408" y="299028"/>
                    <a:pt x="889785" y="305863"/>
                  </a:cubicBezTo>
                  <a:lnTo>
                    <a:pt x="866163" y="305863"/>
                  </a:lnTo>
                  <a:cubicBezTo>
                    <a:pt x="818917" y="300737"/>
                    <a:pt x="779546" y="302445"/>
                    <a:pt x="748050" y="310989"/>
                  </a:cubicBezTo>
                  <a:cubicBezTo>
                    <a:pt x="740175" y="312698"/>
                    <a:pt x="732301" y="312698"/>
                    <a:pt x="716553" y="312698"/>
                  </a:cubicBezTo>
                  <a:cubicBezTo>
                    <a:pt x="677182" y="310989"/>
                    <a:pt x="645685" y="316115"/>
                    <a:pt x="614188" y="321242"/>
                  </a:cubicBezTo>
                  <a:cubicBezTo>
                    <a:pt x="598440" y="324659"/>
                    <a:pt x="582691" y="326368"/>
                    <a:pt x="559069" y="326368"/>
                  </a:cubicBezTo>
                  <a:cubicBezTo>
                    <a:pt x="519698" y="328076"/>
                    <a:pt x="488201" y="328076"/>
                    <a:pt x="448830" y="328076"/>
                  </a:cubicBezTo>
                  <a:cubicBezTo>
                    <a:pt x="448830" y="328076"/>
                    <a:pt x="440956" y="328076"/>
                    <a:pt x="440956" y="329785"/>
                  </a:cubicBezTo>
                  <a:cubicBezTo>
                    <a:pt x="409459" y="338329"/>
                    <a:pt x="370088" y="338329"/>
                    <a:pt x="322843" y="338329"/>
                  </a:cubicBezTo>
                  <a:cubicBezTo>
                    <a:pt x="275597" y="338329"/>
                    <a:pt x="228352" y="340038"/>
                    <a:pt x="188981" y="348581"/>
                  </a:cubicBezTo>
                  <a:cubicBezTo>
                    <a:pt x="165359" y="353707"/>
                    <a:pt x="133862" y="357125"/>
                    <a:pt x="102365" y="362251"/>
                  </a:cubicBezTo>
                  <a:cubicBezTo>
                    <a:pt x="94491" y="362251"/>
                    <a:pt x="86616" y="363960"/>
                    <a:pt x="86616" y="363960"/>
                  </a:cubicBezTo>
                  <a:cubicBezTo>
                    <a:pt x="62994" y="363960"/>
                    <a:pt x="31497" y="362251"/>
                    <a:pt x="7874" y="362251"/>
                  </a:cubicBezTo>
                  <a:cubicBezTo>
                    <a:pt x="0" y="382756"/>
                    <a:pt x="15749" y="404969"/>
                    <a:pt x="23623" y="427183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3496275">
            <a:off x="4964525" y="2970285"/>
            <a:ext cx="1789489" cy="816454"/>
          </a:xfrm>
          <a:custGeom>
            <a:avLst/>
            <a:gdLst/>
            <a:ahLst/>
            <a:cxnLst/>
            <a:rect l="l" t="t" r="r" b="b"/>
            <a:pathLst>
              <a:path w="1789489" h="816454">
                <a:moveTo>
                  <a:pt x="0" y="0"/>
                </a:moveTo>
                <a:lnTo>
                  <a:pt x="1789489" y="0"/>
                </a:lnTo>
                <a:lnTo>
                  <a:pt x="1789489" y="816454"/>
                </a:lnTo>
                <a:lnTo>
                  <a:pt x="0" y="816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7229978">
            <a:off x="10865425" y="2844401"/>
            <a:ext cx="1789489" cy="816454"/>
          </a:xfrm>
          <a:custGeom>
            <a:avLst/>
            <a:gdLst/>
            <a:ahLst/>
            <a:cxnLst/>
            <a:rect l="l" t="t" r="r" b="b"/>
            <a:pathLst>
              <a:path w="1789489" h="816454">
                <a:moveTo>
                  <a:pt x="0" y="0"/>
                </a:moveTo>
                <a:lnTo>
                  <a:pt x="1789489" y="0"/>
                </a:lnTo>
                <a:lnTo>
                  <a:pt x="1789489" y="816454"/>
                </a:lnTo>
                <a:lnTo>
                  <a:pt x="0" y="816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1295946" y="178114"/>
            <a:ext cx="3621849" cy="3200398"/>
          </a:xfrm>
          <a:custGeom>
            <a:avLst/>
            <a:gdLst/>
            <a:ahLst/>
            <a:cxnLst/>
            <a:rect l="l" t="t" r="r" b="b"/>
            <a:pathLst>
              <a:path w="3621849" h="3200398">
                <a:moveTo>
                  <a:pt x="0" y="0"/>
                </a:moveTo>
                <a:lnTo>
                  <a:pt x="3621850" y="0"/>
                </a:lnTo>
                <a:lnTo>
                  <a:pt x="3621850" y="3200398"/>
                </a:lnTo>
                <a:lnTo>
                  <a:pt x="0" y="3200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6009152" y="4346799"/>
            <a:ext cx="626969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AECFE"/>
                </a:solidFill>
                <a:latin typeface="Poppins"/>
                <a:ea typeface="Poppins"/>
                <a:cs typeface="Poppins"/>
                <a:sym typeface="Poppins"/>
              </a:rPr>
              <a:t>People you think COULD give your cause a larger gift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70204" y="1500161"/>
            <a:ext cx="31749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 data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78848" y="1500161"/>
            <a:ext cx="263894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Networks</a:t>
            </a:r>
          </a:p>
        </p:txBody>
      </p:sp>
      <p:sp>
        <p:nvSpPr>
          <p:cNvPr id="10" name="Freeform 10"/>
          <p:cNvSpPr/>
          <p:nvPr/>
        </p:nvSpPr>
        <p:spPr>
          <a:xfrm>
            <a:off x="9870825" y="7709350"/>
            <a:ext cx="1168029" cy="1905000"/>
          </a:xfrm>
          <a:custGeom>
            <a:avLst/>
            <a:gdLst/>
            <a:ahLst/>
            <a:cxnLst/>
            <a:rect l="l" t="t" r="r" b="b"/>
            <a:pathLst>
              <a:path w="1168029" h="1905000">
                <a:moveTo>
                  <a:pt x="0" y="0"/>
                </a:moveTo>
                <a:lnTo>
                  <a:pt x="1168029" y="0"/>
                </a:lnTo>
                <a:lnTo>
                  <a:pt x="1168029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139527" y="8768357"/>
            <a:ext cx="1116613" cy="1116613"/>
          </a:xfrm>
          <a:custGeom>
            <a:avLst/>
            <a:gdLst/>
            <a:ahLst/>
            <a:cxnLst/>
            <a:rect l="l" t="t" r="r" b="b"/>
            <a:pathLst>
              <a:path w="1116613" h="1116613">
                <a:moveTo>
                  <a:pt x="0" y="0"/>
                </a:moveTo>
                <a:lnTo>
                  <a:pt x="1116613" y="0"/>
                </a:lnTo>
                <a:lnTo>
                  <a:pt x="1116613" y="1116613"/>
                </a:lnTo>
                <a:lnTo>
                  <a:pt x="0" y="11166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4190936" y="8295282"/>
            <a:ext cx="4938421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D5938"/>
                </a:solidFill>
                <a:latin typeface="Poppins"/>
                <a:ea typeface="Poppins"/>
                <a:cs typeface="Poppins"/>
                <a:sym typeface="Poppins"/>
              </a:rPr>
              <a:t>Creating a long-list of potential major donors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52154" y="-915008"/>
            <a:ext cx="21059232" cy="6058508"/>
            <a:chOff x="0" y="0"/>
            <a:chExt cx="13590877" cy="3909945"/>
          </a:xfrm>
        </p:grpSpPr>
        <p:sp>
          <p:nvSpPr>
            <p:cNvPr id="3" name="Freeform 3"/>
            <p:cNvSpPr/>
            <p:nvPr/>
          </p:nvSpPr>
          <p:spPr>
            <a:xfrm>
              <a:off x="7874" y="0"/>
              <a:ext cx="13586812" cy="3912485"/>
            </a:xfrm>
            <a:custGeom>
              <a:avLst/>
              <a:gdLst/>
              <a:ahLst/>
              <a:cxnLst/>
              <a:rect l="l" t="t" r="r" b="b"/>
              <a:pathLst>
                <a:path w="13586812" h="3912485">
                  <a:moveTo>
                    <a:pt x="23623" y="366649"/>
                  </a:moveTo>
                  <a:cubicBezTo>
                    <a:pt x="86616" y="491310"/>
                    <a:pt x="102365" y="615970"/>
                    <a:pt x="110239" y="742098"/>
                  </a:cubicBezTo>
                  <a:cubicBezTo>
                    <a:pt x="149610" y="1196742"/>
                    <a:pt x="133862" y="1651387"/>
                    <a:pt x="110239" y="2106032"/>
                  </a:cubicBezTo>
                  <a:cubicBezTo>
                    <a:pt x="86616" y="2562143"/>
                    <a:pt x="55120" y="3018255"/>
                    <a:pt x="55120" y="3475833"/>
                  </a:cubicBezTo>
                  <a:cubicBezTo>
                    <a:pt x="55120" y="3480233"/>
                    <a:pt x="55120" y="3484632"/>
                    <a:pt x="47245" y="3489032"/>
                  </a:cubicBezTo>
                  <a:cubicBezTo>
                    <a:pt x="70868" y="3490499"/>
                    <a:pt x="94491" y="3493432"/>
                    <a:pt x="118113" y="3496365"/>
                  </a:cubicBezTo>
                  <a:cubicBezTo>
                    <a:pt x="149610" y="3500765"/>
                    <a:pt x="173233" y="3508098"/>
                    <a:pt x="204730" y="3515431"/>
                  </a:cubicBezTo>
                  <a:cubicBezTo>
                    <a:pt x="275597" y="3531564"/>
                    <a:pt x="346465" y="3547696"/>
                    <a:pt x="409459" y="3563829"/>
                  </a:cubicBezTo>
                  <a:cubicBezTo>
                    <a:pt x="480327" y="3582894"/>
                    <a:pt x="551195" y="3600493"/>
                    <a:pt x="622062" y="3619559"/>
                  </a:cubicBezTo>
                  <a:cubicBezTo>
                    <a:pt x="653559" y="3628359"/>
                    <a:pt x="685056" y="3637158"/>
                    <a:pt x="716553" y="3644491"/>
                  </a:cubicBezTo>
                  <a:cubicBezTo>
                    <a:pt x="740175" y="3650358"/>
                    <a:pt x="779546" y="3653291"/>
                    <a:pt x="803169" y="3657691"/>
                  </a:cubicBezTo>
                  <a:cubicBezTo>
                    <a:pt x="881911" y="3669423"/>
                    <a:pt x="968527" y="3681156"/>
                    <a:pt x="1047269" y="3692889"/>
                  </a:cubicBezTo>
                  <a:cubicBezTo>
                    <a:pt x="1126011" y="3704622"/>
                    <a:pt x="1204753" y="3714888"/>
                    <a:pt x="1299244" y="3722221"/>
                  </a:cubicBezTo>
                  <a:cubicBezTo>
                    <a:pt x="1511847" y="3739820"/>
                    <a:pt x="1716577" y="3758886"/>
                    <a:pt x="1929180" y="3776485"/>
                  </a:cubicBezTo>
                  <a:cubicBezTo>
                    <a:pt x="2047293" y="3786751"/>
                    <a:pt x="2165407" y="3795550"/>
                    <a:pt x="2291394" y="3805817"/>
                  </a:cubicBezTo>
                  <a:cubicBezTo>
                    <a:pt x="2299268" y="3807283"/>
                    <a:pt x="2322891" y="3805817"/>
                    <a:pt x="2330765" y="3805817"/>
                  </a:cubicBezTo>
                  <a:lnTo>
                    <a:pt x="2378010" y="3805817"/>
                  </a:lnTo>
                  <a:lnTo>
                    <a:pt x="2385884" y="3807283"/>
                  </a:lnTo>
                  <a:cubicBezTo>
                    <a:pt x="2401633" y="3799951"/>
                    <a:pt x="2417381" y="3794084"/>
                    <a:pt x="2441004" y="3786751"/>
                  </a:cubicBezTo>
                  <a:cubicBezTo>
                    <a:pt x="2464626" y="3780885"/>
                    <a:pt x="2480375" y="3770619"/>
                    <a:pt x="2535494" y="3770619"/>
                  </a:cubicBezTo>
                  <a:cubicBezTo>
                    <a:pt x="2535494" y="3770619"/>
                    <a:pt x="2543368" y="3770619"/>
                    <a:pt x="2543368" y="3769152"/>
                  </a:cubicBezTo>
                  <a:cubicBezTo>
                    <a:pt x="2566991" y="3761819"/>
                    <a:pt x="2606362" y="3760352"/>
                    <a:pt x="2653607" y="3758886"/>
                  </a:cubicBezTo>
                  <a:cubicBezTo>
                    <a:pt x="2700853" y="3757419"/>
                    <a:pt x="2740224" y="3753019"/>
                    <a:pt x="2779595" y="3750086"/>
                  </a:cubicBezTo>
                  <a:cubicBezTo>
                    <a:pt x="2787469" y="3750086"/>
                    <a:pt x="2787469" y="3748620"/>
                    <a:pt x="2795343" y="3748620"/>
                  </a:cubicBezTo>
                  <a:cubicBezTo>
                    <a:pt x="2850462" y="3751553"/>
                    <a:pt x="2889833" y="3744220"/>
                    <a:pt x="2937079" y="3741287"/>
                  </a:cubicBezTo>
                  <a:lnTo>
                    <a:pt x="2944953" y="3741287"/>
                  </a:lnTo>
                  <a:cubicBezTo>
                    <a:pt x="2992198" y="3741287"/>
                    <a:pt x="3031569" y="3736887"/>
                    <a:pt x="3078814" y="3735420"/>
                  </a:cubicBezTo>
                  <a:cubicBezTo>
                    <a:pt x="3118185" y="3733954"/>
                    <a:pt x="3157556" y="3733954"/>
                    <a:pt x="3196927" y="3729554"/>
                  </a:cubicBezTo>
                  <a:cubicBezTo>
                    <a:pt x="3236298" y="3725154"/>
                    <a:pt x="3283543" y="3722221"/>
                    <a:pt x="3322915" y="3719288"/>
                  </a:cubicBezTo>
                  <a:cubicBezTo>
                    <a:pt x="3362285" y="3716355"/>
                    <a:pt x="3401657" y="3714888"/>
                    <a:pt x="3441027" y="3711955"/>
                  </a:cubicBezTo>
                  <a:lnTo>
                    <a:pt x="3480399" y="3711955"/>
                  </a:lnTo>
                  <a:cubicBezTo>
                    <a:pt x="3519770" y="3711955"/>
                    <a:pt x="3551267" y="3711955"/>
                    <a:pt x="3582763" y="3707555"/>
                  </a:cubicBezTo>
                  <a:lnTo>
                    <a:pt x="3598512" y="3707555"/>
                  </a:lnTo>
                  <a:cubicBezTo>
                    <a:pt x="3637883" y="3707555"/>
                    <a:pt x="3685128" y="3709022"/>
                    <a:pt x="3724499" y="3709022"/>
                  </a:cubicBezTo>
                  <a:lnTo>
                    <a:pt x="3755996" y="3709022"/>
                  </a:lnTo>
                  <a:cubicBezTo>
                    <a:pt x="3795367" y="3707555"/>
                    <a:pt x="3811115" y="3713421"/>
                    <a:pt x="3834738" y="3716355"/>
                  </a:cubicBezTo>
                  <a:cubicBezTo>
                    <a:pt x="3874109" y="3725154"/>
                    <a:pt x="3921354" y="3726621"/>
                    <a:pt x="3984348" y="3725154"/>
                  </a:cubicBezTo>
                  <a:cubicBezTo>
                    <a:pt x="4039467" y="3723687"/>
                    <a:pt x="4086713" y="3722221"/>
                    <a:pt x="4141832" y="3722221"/>
                  </a:cubicBezTo>
                  <a:cubicBezTo>
                    <a:pt x="4165455" y="3722221"/>
                    <a:pt x="4196952" y="3723687"/>
                    <a:pt x="4220574" y="3725154"/>
                  </a:cubicBezTo>
                  <a:cubicBezTo>
                    <a:pt x="4244196" y="3726621"/>
                    <a:pt x="4259945" y="3728087"/>
                    <a:pt x="4283568" y="3729554"/>
                  </a:cubicBezTo>
                  <a:lnTo>
                    <a:pt x="4307190" y="3733954"/>
                  </a:lnTo>
                  <a:cubicBezTo>
                    <a:pt x="4307190" y="3733954"/>
                    <a:pt x="4315064" y="3738354"/>
                    <a:pt x="4322938" y="3739820"/>
                  </a:cubicBezTo>
                  <a:cubicBezTo>
                    <a:pt x="4338687" y="3741287"/>
                    <a:pt x="4354435" y="3741287"/>
                    <a:pt x="4362310" y="3742753"/>
                  </a:cubicBezTo>
                  <a:lnTo>
                    <a:pt x="4370184" y="3744220"/>
                  </a:lnTo>
                  <a:cubicBezTo>
                    <a:pt x="4409555" y="3739820"/>
                    <a:pt x="4425303" y="3747153"/>
                    <a:pt x="4448926" y="3748620"/>
                  </a:cubicBezTo>
                  <a:cubicBezTo>
                    <a:pt x="4480423" y="3751553"/>
                    <a:pt x="4504045" y="3754486"/>
                    <a:pt x="4535542" y="3758886"/>
                  </a:cubicBezTo>
                  <a:cubicBezTo>
                    <a:pt x="4535542" y="3757419"/>
                    <a:pt x="4535542" y="3755953"/>
                    <a:pt x="4543416" y="3754486"/>
                  </a:cubicBezTo>
                  <a:cubicBezTo>
                    <a:pt x="4590662" y="3755953"/>
                    <a:pt x="4645781" y="3755953"/>
                    <a:pt x="4693026" y="3761819"/>
                  </a:cubicBezTo>
                  <a:cubicBezTo>
                    <a:pt x="4700900" y="3758886"/>
                    <a:pt x="4716649" y="3755953"/>
                    <a:pt x="4732397" y="3753019"/>
                  </a:cubicBezTo>
                  <a:cubicBezTo>
                    <a:pt x="4732397" y="3753019"/>
                    <a:pt x="4732397" y="3751553"/>
                    <a:pt x="4740271" y="3751553"/>
                  </a:cubicBezTo>
                  <a:cubicBezTo>
                    <a:pt x="4779642" y="3750086"/>
                    <a:pt x="4803265" y="3745686"/>
                    <a:pt x="4811139" y="3738354"/>
                  </a:cubicBezTo>
                  <a:cubicBezTo>
                    <a:pt x="4819014" y="3735420"/>
                    <a:pt x="4819014" y="3732487"/>
                    <a:pt x="4819014" y="3731021"/>
                  </a:cubicBezTo>
                  <a:cubicBezTo>
                    <a:pt x="4850510" y="3728087"/>
                    <a:pt x="4874133" y="3725154"/>
                    <a:pt x="4905630" y="3722221"/>
                  </a:cubicBezTo>
                  <a:lnTo>
                    <a:pt x="4905630" y="3719288"/>
                  </a:lnTo>
                  <a:cubicBezTo>
                    <a:pt x="4882007" y="3711955"/>
                    <a:pt x="4882007" y="3710488"/>
                    <a:pt x="4921378" y="3707555"/>
                  </a:cubicBezTo>
                  <a:cubicBezTo>
                    <a:pt x="4929252" y="3706088"/>
                    <a:pt x="4929252" y="3704622"/>
                    <a:pt x="4937126" y="3704622"/>
                  </a:cubicBezTo>
                  <a:cubicBezTo>
                    <a:pt x="4952875" y="3703155"/>
                    <a:pt x="4968623" y="3701689"/>
                    <a:pt x="4976497" y="3700222"/>
                  </a:cubicBezTo>
                  <a:cubicBezTo>
                    <a:pt x="4976497" y="3700222"/>
                    <a:pt x="4976497" y="3701689"/>
                    <a:pt x="4984372" y="3701689"/>
                  </a:cubicBezTo>
                  <a:lnTo>
                    <a:pt x="4984372" y="3698755"/>
                  </a:lnTo>
                  <a:cubicBezTo>
                    <a:pt x="5031617" y="3695822"/>
                    <a:pt x="5078862" y="3692889"/>
                    <a:pt x="5126107" y="3688489"/>
                  </a:cubicBezTo>
                  <a:cubicBezTo>
                    <a:pt x="5149730" y="3685556"/>
                    <a:pt x="5173353" y="3684089"/>
                    <a:pt x="5204849" y="3687023"/>
                  </a:cubicBezTo>
                  <a:cubicBezTo>
                    <a:pt x="5220598" y="3688489"/>
                    <a:pt x="5236346" y="3687023"/>
                    <a:pt x="5252095" y="3685556"/>
                  </a:cubicBezTo>
                  <a:cubicBezTo>
                    <a:pt x="5291466" y="3682623"/>
                    <a:pt x="5330837" y="3681156"/>
                    <a:pt x="5370208" y="3678223"/>
                  </a:cubicBezTo>
                  <a:cubicBezTo>
                    <a:pt x="5401704" y="3676756"/>
                    <a:pt x="5425327" y="3673823"/>
                    <a:pt x="5456824" y="3670890"/>
                  </a:cubicBezTo>
                  <a:cubicBezTo>
                    <a:pt x="5456824" y="3670890"/>
                    <a:pt x="5464698" y="3667957"/>
                    <a:pt x="5456824" y="3666490"/>
                  </a:cubicBezTo>
                  <a:cubicBezTo>
                    <a:pt x="5456824" y="3665024"/>
                    <a:pt x="5448950" y="3662090"/>
                    <a:pt x="5448950" y="3660624"/>
                  </a:cubicBezTo>
                  <a:cubicBezTo>
                    <a:pt x="5472572" y="3657691"/>
                    <a:pt x="5488321" y="3654758"/>
                    <a:pt x="5504069" y="3654758"/>
                  </a:cubicBezTo>
                  <a:cubicBezTo>
                    <a:pt x="5527692" y="3653291"/>
                    <a:pt x="5559189" y="3653291"/>
                    <a:pt x="5590685" y="3651824"/>
                  </a:cubicBezTo>
                  <a:cubicBezTo>
                    <a:pt x="5614308" y="3638625"/>
                    <a:pt x="5661553" y="3635692"/>
                    <a:pt x="5716672" y="3640091"/>
                  </a:cubicBezTo>
                  <a:lnTo>
                    <a:pt x="5732421" y="3637158"/>
                  </a:lnTo>
                  <a:cubicBezTo>
                    <a:pt x="5740295" y="3638625"/>
                    <a:pt x="5740295" y="3638625"/>
                    <a:pt x="5740295" y="3640091"/>
                  </a:cubicBezTo>
                  <a:cubicBezTo>
                    <a:pt x="5763918" y="3637158"/>
                    <a:pt x="5787540" y="3634225"/>
                    <a:pt x="5811163" y="3632758"/>
                  </a:cubicBezTo>
                  <a:cubicBezTo>
                    <a:pt x="5834786" y="3629825"/>
                    <a:pt x="5858408" y="3626892"/>
                    <a:pt x="5889906" y="3629825"/>
                  </a:cubicBezTo>
                  <a:cubicBezTo>
                    <a:pt x="5889906" y="3622492"/>
                    <a:pt x="5913528" y="3622492"/>
                    <a:pt x="5937150" y="3623959"/>
                  </a:cubicBezTo>
                  <a:cubicBezTo>
                    <a:pt x="5952899" y="3623959"/>
                    <a:pt x="5976522" y="3622492"/>
                    <a:pt x="5992270" y="3621026"/>
                  </a:cubicBezTo>
                  <a:cubicBezTo>
                    <a:pt x="6000144" y="3621026"/>
                    <a:pt x="6015892" y="3619559"/>
                    <a:pt x="6023767" y="3621026"/>
                  </a:cubicBezTo>
                  <a:cubicBezTo>
                    <a:pt x="6055264" y="3625426"/>
                    <a:pt x="6102508" y="3626892"/>
                    <a:pt x="6134006" y="3634225"/>
                  </a:cubicBezTo>
                  <a:cubicBezTo>
                    <a:pt x="6157628" y="3640091"/>
                    <a:pt x="6197000" y="3643025"/>
                    <a:pt x="6212747" y="3651824"/>
                  </a:cubicBezTo>
                  <a:cubicBezTo>
                    <a:pt x="6220622" y="3654758"/>
                    <a:pt x="6252119" y="3657691"/>
                    <a:pt x="6267867" y="3659157"/>
                  </a:cubicBezTo>
                  <a:cubicBezTo>
                    <a:pt x="6267867" y="3659157"/>
                    <a:pt x="6275742" y="3659157"/>
                    <a:pt x="6283616" y="3660624"/>
                  </a:cubicBezTo>
                  <a:cubicBezTo>
                    <a:pt x="6291490" y="3665024"/>
                    <a:pt x="6315113" y="3663557"/>
                    <a:pt x="6330861" y="3662090"/>
                  </a:cubicBezTo>
                  <a:cubicBezTo>
                    <a:pt x="6346609" y="3662090"/>
                    <a:pt x="6362358" y="3660624"/>
                    <a:pt x="6370232" y="3665024"/>
                  </a:cubicBezTo>
                  <a:cubicBezTo>
                    <a:pt x="6370232" y="3666490"/>
                    <a:pt x="6393855" y="3667957"/>
                    <a:pt x="6401729" y="3669423"/>
                  </a:cubicBezTo>
                  <a:cubicBezTo>
                    <a:pt x="6425351" y="3672357"/>
                    <a:pt x="6448974" y="3675290"/>
                    <a:pt x="6464722" y="3678223"/>
                  </a:cubicBezTo>
                  <a:cubicBezTo>
                    <a:pt x="6472597" y="3679690"/>
                    <a:pt x="6480471" y="3681156"/>
                    <a:pt x="6480471" y="3682623"/>
                  </a:cubicBezTo>
                  <a:cubicBezTo>
                    <a:pt x="6480471" y="3687023"/>
                    <a:pt x="6504093" y="3689956"/>
                    <a:pt x="6527715" y="3689956"/>
                  </a:cubicBezTo>
                  <a:cubicBezTo>
                    <a:pt x="6559213" y="3691422"/>
                    <a:pt x="6582835" y="3691422"/>
                    <a:pt x="6614332" y="3692889"/>
                  </a:cubicBezTo>
                  <a:cubicBezTo>
                    <a:pt x="6622206" y="3692889"/>
                    <a:pt x="6622206" y="3695822"/>
                    <a:pt x="6630081" y="3695822"/>
                  </a:cubicBezTo>
                  <a:cubicBezTo>
                    <a:pt x="6637954" y="3698755"/>
                    <a:pt x="6645829" y="3703155"/>
                    <a:pt x="6677326" y="3700222"/>
                  </a:cubicBezTo>
                  <a:cubicBezTo>
                    <a:pt x="6693074" y="3698755"/>
                    <a:pt x="6740319" y="3701689"/>
                    <a:pt x="6748193" y="3704622"/>
                  </a:cubicBezTo>
                  <a:cubicBezTo>
                    <a:pt x="6763942" y="3714888"/>
                    <a:pt x="6819061" y="3714888"/>
                    <a:pt x="6858432" y="3717821"/>
                  </a:cubicBezTo>
                  <a:cubicBezTo>
                    <a:pt x="6866307" y="3717821"/>
                    <a:pt x="6874181" y="3717821"/>
                    <a:pt x="6874181" y="3719288"/>
                  </a:cubicBezTo>
                  <a:cubicBezTo>
                    <a:pt x="6897803" y="3725154"/>
                    <a:pt x="6929300" y="3726621"/>
                    <a:pt x="6960797" y="3729554"/>
                  </a:cubicBezTo>
                  <a:cubicBezTo>
                    <a:pt x="6992294" y="3732487"/>
                    <a:pt x="7023791" y="3738354"/>
                    <a:pt x="7055287" y="3744220"/>
                  </a:cubicBezTo>
                  <a:lnTo>
                    <a:pt x="7094658" y="3751553"/>
                  </a:lnTo>
                  <a:cubicBezTo>
                    <a:pt x="7102533" y="3753019"/>
                    <a:pt x="7110407" y="3753019"/>
                    <a:pt x="7118281" y="3753019"/>
                  </a:cubicBezTo>
                  <a:cubicBezTo>
                    <a:pt x="7141904" y="3753019"/>
                    <a:pt x="7165526" y="3751553"/>
                    <a:pt x="7181275" y="3755953"/>
                  </a:cubicBezTo>
                  <a:cubicBezTo>
                    <a:pt x="7181275" y="3755953"/>
                    <a:pt x="7189149" y="3757419"/>
                    <a:pt x="7197023" y="3757419"/>
                  </a:cubicBezTo>
                  <a:cubicBezTo>
                    <a:pt x="7260017" y="3755953"/>
                    <a:pt x="7299388" y="3763286"/>
                    <a:pt x="7338759" y="3770619"/>
                  </a:cubicBezTo>
                  <a:cubicBezTo>
                    <a:pt x="7354508" y="3773551"/>
                    <a:pt x="7386004" y="3775018"/>
                    <a:pt x="7401752" y="3775018"/>
                  </a:cubicBezTo>
                  <a:cubicBezTo>
                    <a:pt x="7448997" y="3777952"/>
                    <a:pt x="7504117" y="3779418"/>
                    <a:pt x="7543488" y="3785284"/>
                  </a:cubicBezTo>
                  <a:cubicBezTo>
                    <a:pt x="7567111" y="3788218"/>
                    <a:pt x="7598607" y="3792618"/>
                    <a:pt x="7622230" y="3792618"/>
                  </a:cubicBezTo>
                  <a:cubicBezTo>
                    <a:pt x="7661601" y="3792618"/>
                    <a:pt x="7677350" y="3798484"/>
                    <a:pt x="7693099" y="3802883"/>
                  </a:cubicBezTo>
                  <a:cubicBezTo>
                    <a:pt x="7740344" y="3804350"/>
                    <a:pt x="7787589" y="3804350"/>
                    <a:pt x="7811212" y="3813150"/>
                  </a:cubicBezTo>
                  <a:cubicBezTo>
                    <a:pt x="7811212" y="3814616"/>
                    <a:pt x="7819085" y="3814616"/>
                    <a:pt x="7826959" y="3814616"/>
                  </a:cubicBezTo>
                  <a:cubicBezTo>
                    <a:pt x="7858457" y="3816083"/>
                    <a:pt x="7889953" y="3817550"/>
                    <a:pt x="7921451" y="3820483"/>
                  </a:cubicBezTo>
                  <a:cubicBezTo>
                    <a:pt x="7937198" y="3821950"/>
                    <a:pt x="7952947" y="3824882"/>
                    <a:pt x="7976570" y="3827816"/>
                  </a:cubicBezTo>
                  <a:cubicBezTo>
                    <a:pt x="7984444" y="3827816"/>
                    <a:pt x="7984444" y="3829283"/>
                    <a:pt x="7992318" y="3829283"/>
                  </a:cubicBezTo>
                  <a:cubicBezTo>
                    <a:pt x="8047437" y="3829283"/>
                    <a:pt x="8063186" y="3836615"/>
                    <a:pt x="8094683" y="3842482"/>
                  </a:cubicBezTo>
                  <a:cubicBezTo>
                    <a:pt x="8141928" y="3849815"/>
                    <a:pt x="8197048" y="3857148"/>
                    <a:pt x="8236419" y="3865947"/>
                  </a:cubicBezTo>
                  <a:cubicBezTo>
                    <a:pt x="8260041" y="3871814"/>
                    <a:pt x="8299412" y="3874747"/>
                    <a:pt x="8323035" y="3877680"/>
                  </a:cubicBezTo>
                  <a:lnTo>
                    <a:pt x="8370280" y="3882080"/>
                  </a:lnTo>
                  <a:cubicBezTo>
                    <a:pt x="8386028" y="3885013"/>
                    <a:pt x="8401777" y="3887946"/>
                    <a:pt x="8425399" y="3890879"/>
                  </a:cubicBezTo>
                  <a:cubicBezTo>
                    <a:pt x="8449022" y="3892346"/>
                    <a:pt x="8456896" y="3898212"/>
                    <a:pt x="8488393" y="3896746"/>
                  </a:cubicBezTo>
                  <a:cubicBezTo>
                    <a:pt x="8504141" y="3896746"/>
                    <a:pt x="8519890" y="3898212"/>
                    <a:pt x="8535638" y="3899679"/>
                  </a:cubicBezTo>
                  <a:cubicBezTo>
                    <a:pt x="8559261" y="3902612"/>
                    <a:pt x="8567135" y="3905545"/>
                    <a:pt x="8598632" y="3905545"/>
                  </a:cubicBezTo>
                  <a:cubicBezTo>
                    <a:pt x="8614380" y="3905545"/>
                    <a:pt x="8630129" y="3908478"/>
                    <a:pt x="8638003" y="3909945"/>
                  </a:cubicBezTo>
                  <a:cubicBezTo>
                    <a:pt x="8677374" y="3912485"/>
                    <a:pt x="8716745" y="3912485"/>
                    <a:pt x="8740367" y="3904079"/>
                  </a:cubicBezTo>
                  <a:lnTo>
                    <a:pt x="8748242" y="3902612"/>
                  </a:lnTo>
                  <a:cubicBezTo>
                    <a:pt x="8779738" y="3905545"/>
                    <a:pt x="8779738" y="3899679"/>
                    <a:pt x="8787613" y="3896746"/>
                  </a:cubicBezTo>
                  <a:cubicBezTo>
                    <a:pt x="8795487" y="3895279"/>
                    <a:pt x="8811235" y="3893813"/>
                    <a:pt x="8819109" y="3892346"/>
                  </a:cubicBezTo>
                  <a:cubicBezTo>
                    <a:pt x="8834858" y="3889413"/>
                    <a:pt x="8850606" y="3887946"/>
                    <a:pt x="8874229" y="3885013"/>
                  </a:cubicBezTo>
                  <a:cubicBezTo>
                    <a:pt x="8882103" y="3883546"/>
                    <a:pt x="8897851" y="3882080"/>
                    <a:pt x="8905726" y="3882080"/>
                  </a:cubicBezTo>
                  <a:cubicBezTo>
                    <a:pt x="8945097" y="3882080"/>
                    <a:pt x="8968719" y="3879147"/>
                    <a:pt x="9000216" y="3873280"/>
                  </a:cubicBezTo>
                  <a:cubicBezTo>
                    <a:pt x="9023839" y="3868880"/>
                    <a:pt x="9063210" y="3865947"/>
                    <a:pt x="9094706" y="3863014"/>
                  </a:cubicBezTo>
                  <a:cubicBezTo>
                    <a:pt x="9126203" y="3860081"/>
                    <a:pt x="9157701" y="3857148"/>
                    <a:pt x="9197071" y="3855681"/>
                  </a:cubicBezTo>
                  <a:cubicBezTo>
                    <a:pt x="9220694" y="3854214"/>
                    <a:pt x="9244316" y="3854214"/>
                    <a:pt x="9267939" y="3854214"/>
                  </a:cubicBezTo>
                  <a:lnTo>
                    <a:pt x="9283688" y="3854214"/>
                  </a:lnTo>
                  <a:cubicBezTo>
                    <a:pt x="9315184" y="3851282"/>
                    <a:pt x="9346681" y="3846881"/>
                    <a:pt x="9386053" y="3843948"/>
                  </a:cubicBezTo>
                  <a:lnTo>
                    <a:pt x="9409674" y="3843948"/>
                  </a:lnTo>
                  <a:cubicBezTo>
                    <a:pt x="9449046" y="3846881"/>
                    <a:pt x="9488417" y="3846881"/>
                    <a:pt x="9527787" y="3841015"/>
                  </a:cubicBezTo>
                  <a:cubicBezTo>
                    <a:pt x="9535662" y="3839549"/>
                    <a:pt x="9551411" y="3838082"/>
                    <a:pt x="9559285" y="3836615"/>
                  </a:cubicBezTo>
                  <a:cubicBezTo>
                    <a:pt x="9598656" y="3839549"/>
                    <a:pt x="9638026" y="3845415"/>
                    <a:pt x="9685272" y="3845415"/>
                  </a:cubicBezTo>
                  <a:cubicBezTo>
                    <a:pt x="9701020" y="3845415"/>
                    <a:pt x="9724643" y="3843948"/>
                    <a:pt x="9740391" y="3842482"/>
                  </a:cubicBezTo>
                  <a:cubicBezTo>
                    <a:pt x="9771889" y="3842482"/>
                    <a:pt x="9803384" y="3842482"/>
                    <a:pt x="9827008" y="3841015"/>
                  </a:cubicBezTo>
                  <a:cubicBezTo>
                    <a:pt x="9858504" y="3839549"/>
                    <a:pt x="9897876" y="3841015"/>
                    <a:pt x="9929373" y="3838082"/>
                  </a:cubicBezTo>
                  <a:cubicBezTo>
                    <a:pt x="9945121" y="3830749"/>
                    <a:pt x="9952995" y="3830749"/>
                    <a:pt x="9992366" y="3832215"/>
                  </a:cubicBezTo>
                  <a:cubicBezTo>
                    <a:pt x="10039611" y="3833682"/>
                    <a:pt x="10071108" y="3832215"/>
                    <a:pt x="10102604" y="3824882"/>
                  </a:cubicBezTo>
                  <a:cubicBezTo>
                    <a:pt x="10118354" y="3820483"/>
                    <a:pt x="10157725" y="3820483"/>
                    <a:pt x="10181346" y="3817550"/>
                  </a:cubicBezTo>
                  <a:cubicBezTo>
                    <a:pt x="10189221" y="3817550"/>
                    <a:pt x="10197095" y="3816083"/>
                    <a:pt x="10204969" y="3816083"/>
                  </a:cubicBezTo>
                  <a:cubicBezTo>
                    <a:pt x="10220717" y="3814616"/>
                    <a:pt x="10228592" y="3814616"/>
                    <a:pt x="10244341" y="3813150"/>
                  </a:cubicBezTo>
                  <a:cubicBezTo>
                    <a:pt x="10283711" y="3810217"/>
                    <a:pt x="10323082" y="3808750"/>
                    <a:pt x="10362453" y="3804350"/>
                  </a:cubicBezTo>
                  <a:cubicBezTo>
                    <a:pt x="10401824" y="3799951"/>
                    <a:pt x="10433322" y="3797017"/>
                    <a:pt x="10472692" y="3802883"/>
                  </a:cubicBezTo>
                  <a:lnTo>
                    <a:pt x="10488441" y="3802883"/>
                  </a:lnTo>
                  <a:cubicBezTo>
                    <a:pt x="10504189" y="3801417"/>
                    <a:pt x="10512064" y="3801417"/>
                    <a:pt x="10527812" y="3799951"/>
                  </a:cubicBezTo>
                  <a:cubicBezTo>
                    <a:pt x="10527812" y="3795550"/>
                    <a:pt x="10527812" y="3789684"/>
                    <a:pt x="10559308" y="3785284"/>
                  </a:cubicBezTo>
                  <a:cubicBezTo>
                    <a:pt x="10567183" y="3783818"/>
                    <a:pt x="10567183" y="3780885"/>
                    <a:pt x="10582931" y="3779418"/>
                  </a:cubicBezTo>
                  <a:cubicBezTo>
                    <a:pt x="10598679" y="3776485"/>
                    <a:pt x="10622302" y="3776485"/>
                    <a:pt x="10638051" y="3777952"/>
                  </a:cubicBezTo>
                  <a:cubicBezTo>
                    <a:pt x="10645925" y="3779418"/>
                    <a:pt x="10661673" y="3777952"/>
                    <a:pt x="10669548" y="3777952"/>
                  </a:cubicBezTo>
                  <a:cubicBezTo>
                    <a:pt x="10716792" y="3776485"/>
                    <a:pt x="10771911" y="3776485"/>
                    <a:pt x="10819157" y="3775018"/>
                  </a:cubicBezTo>
                  <a:cubicBezTo>
                    <a:pt x="10866403" y="3773551"/>
                    <a:pt x="10913648" y="3772085"/>
                    <a:pt x="10960893" y="3769152"/>
                  </a:cubicBezTo>
                  <a:cubicBezTo>
                    <a:pt x="10992389" y="3766219"/>
                    <a:pt x="11023887" y="3767685"/>
                    <a:pt x="11055383" y="3767685"/>
                  </a:cubicBezTo>
                  <a:cubicBezTo>
                    <a:pt x="11118377" y="3769152"/>
                    <a:pt x="11173496" y="3769152"/>
                    <a:pt x="11228616" y="3763286"/>
                  </a:cubicBezTo>
                  <a:lnTo>
                    <a:pt x="11212867" y="3760352"/>
                  </a:lnTo>
                  <a:cubicBezTo>
                    <a:pt x="11228616" y="3758886"/>
                    <a:pt x="11244364" y="3758886"/>
                    <a:pt x="11267987" y="3758886"/>
                  </a:cubicBezTo>
                  <a:cubicBezTo>
                    <a:pt x="11283735" y="3763286"/>
                    <a:pt x="11307358" y="3760352"/>
                    <a:pt x="11323106" y="3757419"/>
                  </a:cubicBezTo>
                  <a:cubicBezTo>
                    <a:pt x="11346729" y="3753019"/>
                    <a:pt x="11370352" y="3754486"/>
                    <a:pt x="11401848" y="3754486"/>
                  </a:cubicBezTo>
                  <a:cubicBezTo>
                    <a:pt x="11433345" y="3755953"/>
                    <a:pt x="11472717" y="3753019"/>
                    <a:pt x="11512088" y="3751553"/>
                  </a:cubicBezTo>
                  <a:cubicBezTo>
                    <a:pt x="11519961" y="3751553"/>
                    <a:pt x="11527836" y="3748620"/>
                    <a:pt x="11527836" y="3747153"/>
                  </a:cubicBezTo>
                  <a:cubicBezTo>
                    <a:pt x="11543584" y="3747153"/>
                    <a:pt x="11559332" y="3745686"/>
                    <a:pt x="11582955" y="3745686"/>
                  </a:cubicBezTo>
                  <a:lnTo>
                    <a:pt x="11614452" y="3745686"/>
                  </a:lnTo>
                  <a:cubicBezTo>
                    <a:pt x="11645949" y="3748620"/>
                    <a:pt x="11677445" y="3748620"/>
                    <a:pt x="11708943" y="3745686"/>
                  </a:cubicBezTo>
                  <a:cubicBezTo>
                    <a:pt x="11716817" y="3744220"/>
                    <a:pt x="11732565" y="3744220"/>
                    <a:pt x="11740439" y="3744220"/>
                  </a:cubicBezTo>
                  <a:cubicBezTo>
                    <a:pt x="11764062" y="3742753"/>
                    <a:pt x="11787685" y="3744220"/>
                    <a:pt x="11803433" y="3739820"/>
                  </a:cubicBezTo>
                  <a:cubicBezTo>
                    <a:pt x="11811308" y="3738354"/>
                    <a:pt x="11827056" y="3739820"/>
                    <a:pt x="11842804" y="3738354"/>
                  </a:cubicBezTo>
                  <a:lnTo>
                    <a:pt x="12071155" y="3738354"/>
                  </a:lnTo>
                  <a:cubicBezTo>
                    <a:pt x="12102652" y="3738354"/>
                    <a:pt x="12142022" y="3739820"/>
                    <a:pt x="12173520" y="3741287"/>
                  </a:cubicBezTo>
                  <a:cubicBezTo>
                    <a:pt x="12212891" y="3742753"/>
                    <a:pt x="12244387" y="3741287"/>
                    <a:pt x="12275886" y="3739820"/>
                  </a:cubicBezTo>
                  <a:lnTo>
                    <a:pt x="12331005" y="3739820"/>
                  </a:lnTo>
                  <a:cubicBezTo>
                    <a:pt x="12354627" y="3739820"/>
                    <a:pt x="12378249" y="3741287"/>
                    <a:pt x="12401872" y="3739820"/>
                  </a:cubicBezTo>
                  <a:cubicBezTo>
                    <a:pt x="12417620" y="3739820"/>
                    <a:pt x="12425494" y="3736887"/>
                    <a:pt x="12433369" y="3733954"/>
                  </a:cubicBezTo>
                  <a:cubicBezTo>
                    <a:pt x="12449118" y="3729554"/>
                    <a:pt x="12472740" y="3728087"/>
                    <a:pt x="12504237" y="3728087"/>
                  </a:cubicBezTo>
                  <a:cubicBezTo>
                    <a:pt x="12527859" y="3728087"/>
                    <a:pt x="12551483" y="3726621"/>
                    <a:pt x="12575104" y="3725154"/>
                  </a:cubicBezTo>
                  <a:lnTo>
                    <a:pt x="12590853" y="3725154"/>
                  </a:lnTo>
                  <a:cubicBezTo>
                    <a:pt x="12622350" y="3733954"/>
                    <a:pt x="12669596" y="3728087"/>
                    <a:pt x="12708967" y="3729554"/>
                  </a:cubicBezTo>
                  <a:lnTo>
                    <a:pt x="12724715" y="3729554"/>
                  </a:lnTo>
                  <a:cubicBezTo>
                    <a:pt x="12756211" y="3732487"/>
                    <a:pt x="12795582" y="3735420"/>
                    <a:pt x="12827080" y="3736887"/>
                  </a:cubicBezTo>
                  <a:cubicBezTo>
                    <a:pt x="12866450" y="3738354"/>
                    <a:pt x="12897947" y="3745686"/>
                    <a:pt x="12929443" y="3745686"/>
                  </a:cubicBezTo>
                  <a:cubicBezTo>
                    <a:pt x="12984564" y="3745686"/>
                    <a:pt x="13031808" y="3753019"/>
                    <a:pt x="13079054" y="3754486"/>
                  </a:cubicBezTo>
                  <a:cubicBezTo>
                    <a:pt x="13118426" y="3755953"/>
                    <a:pt x="13157795" y="3758886"/>
                    <a:pt x="13197166" y="3761819"/>
                  </a:cubicBezTo>
                  <a:cubicBezTo>
                    <a:pt x="13212916" y="3763286"/>
                    <a:pt x="13236538" y="3761819"/>
                    <a:pt x="13252286" y="3761819"/>
                  </a:cubicBezTo>
                  <a:cubicBezTo>
                    <a:pt x="13299532" y="3763286"/>
                    <a:pt x="13346776" y="3763286"/>
                    <a:pt x="13394023" y="3764752"/>
                  </a:cubicBezTo>
                  <a:lnTo>
                    <a:pt x="13401895" y="3764752"/>
                  </a:lnTo>
                  <a:cubicBezTo>
                    <a:pt x="13457016" y="3763286"/>
                    <a:pt x="13512135" y="3766219"/>
                    <a:pt x="13567254" y="3766219"/>
                  </a:cubicBezTo>
                  <a:cubicBezTo>
                    <a:pt x="13575129" y="3505165"/>
                    <a:pt x="13535758" y="3244111"/>
                    <a:pt x="13488511" y="2983056"/>
                  </a:cubicBezTo>
                  <a:cubicBezTo>
                    <a:pt x="13441266" y="2735202"/>
                    <a:pt x="13394023" y="2487347"/>
                    <a:pt x="13386147" y="2239492"/>
                  </a:cubicBezTo>
                  <a:cubicBezTo>
                    <a:pt x="13386147" y="2114832"/>
                    <a:pt x="13394023" y="1991638"/>
                    <a:pt x="13409771" y="1866977"/>
                  </a:cubicBezTo>
                  <a:cubicBezTo>
                    <a:pt x="13433392" y="1742316"/>
                    <a:pt x="13480638" y="1617656"/>
                    <a:pt x="13512135" y="1492995"/>
                  </a:cubicBezTo>
                  <a:cubicBezTo>
                    <a:pt x="13586812" y="1098481"/>
                    <a:pt x="13551506" y="702500"/>
                    <a:pt x="13520009" y="307985"/>
                  </a:cubicBezTo>
                  <a:cubicBezTo>
                    <a:pt x="13496387" y="306519"/>
                    <a:pt x="13480638" y="305052"/>
                    <a:pt x="13464890" y="303585"/>
                  </a:cubicBezTo>
                  <a:cubicBezTo>
                    <a:pt x="13441266" y="300652"/>
                    <a:pt x="13417645" y="299186"/>
                    <a:pt x="13386147" y="300652"/>
                  </a:cubicBezTo>
                  <a:lnTo>
                    <a:pt x="13338904" y="300652"/>
                  </a:lnTo>
                  <a:cubicBezTo>
                    <a:pt x="13315280" y="300652"/>
                    <a:pt x="13283783" y="300652"/>
                    <a:pt x="13268035" y="306519"/>
                  </a:cubicBezTo>
                  <a:cubicBezTo>
                    <a:pt x="13268035" y="306519"/>
                    <a:pt x="13260161" y="307985"/>
                    <a:pt x="13252286" y="307985"/>
                  </a:cubicBezTo>
                  <a:lnTo>
                    <a:pt x="13220790" y="307985"/>
                  </a:lnTo>
                  <a:cubicBezTo>
                    <a:pt x="13212916" y="305052"/>
                    <a:pt x="13228664" y="299186"/>
                    <a:pt x="13189293" y="300652"/>
                  </a:cubicBezTo>
                  <a:cubicBezTo>
                    <a:pt x="13173545" y="300652"/>
                    <a:pt x="13149921" y="302119"/>
                    <a:pt x="13134173" y="302119"/>
                  </a:cubicBezTo>
                  <a:lnTo>
                    <a:pt x="13016060" y="302119"/>
                  </a:lnTo>
                  <a:cubicBezTo>
                    <a:pt x="13008186" y="299186"/>
                    <a:pt x="13000312" y="296252"/>
                    <a:pt x="12984564" y="291853"/>
                  </a:cubicBezTo>
                  <a:cubicBezTo>
                    <a:pt x="12976689" y="288919"/>
                    <a:pt x="12968815" y="287453"/>
                    <a:pt x="12945193" y="290386"/>
                  </a:cubicBezTo>
                  <a:cubicBezTo>
                    <a:pt x="12929443" y="291853"/>
                    <a:pt x="12921570" y="291853"/>
                    <a:pt x="12913695" y="288919"/>
                  </a:cubicBezTo>
                  <a:cubicBezTo>
                    <a:pt x="12890072" y="281586"/>
                    <a:pt x="12866450" y="275720"/>
                    <a:pt x="12819205" y="274253"/>
                  </a:cubicBezTo>
                  <a:cubicBezTo>
                    <a:pt x="12811330" y="274253"/>
                    <a:pt x="12803456" y="271320"/>
                    <a:pt x="12795582" y="269854"/>
                  </a:cubicBezTo>
                  <a:cubicBezTo>
                    <a:pt x="12779834" y="266920"/>
                    <a:pt x="12771959" y="263987"/>
                    <a:pt x="12748337" y="263987"/>
                  </a:cubicBezTo>
                  <a:cubicBezTo>
                    <a:pt x="12740463" y="263987"/>
                    <a:pt x="12724715" y="261054"/>
                    <a:pt x="12724715" y="259587"/>
                  </a:cubicBezTo>
                  <a:cubicBezTo>
                    <a:pt x="12716840" y="253721"/>
                    <a:pt x="12716840" y="249321"/>
                    <a:pt x="12716840" y="243455"/>
                  </a:cubicBezTo>
                  <a:cubicBezTo>
                    <a:pt x="12708967" y="237589"/>
                    <a:pt x="12693217" y="231722"/>
                    <a:pt x="12669596" y="228789"/>
                  </a:cubicBezTo>
                  <a:cubicBezTo>
                    <a:pt x="12630224" y="224389"/>
                    <a:pt x="12598727" y="218523"/>
                    <a:pt x="12559356" y="214123"/>
                  </a:cubicBezTo>
                  <a:cubicBezTo>
                    <a:pt x="12551483" y="212656"/>
                    <a:pt x="12535733" y="211190"/>
                    <a:pt x="12519985" y="211190"/>
                  </a:cubicBezTo>
                  <a:cubicBezTo>
                    <a:pt x="12496362" y="209723"/>
                    <a:pt x="12472740" y="208257"/>
                    <a:pt x="12449118" y="208257"/>
                  </a:cubicBezTo>
                  <a:cubicBezTo>
                    <a:pt x="12425494" y="208257"/>
                    <a:pt x="12393998" y="208257"/>
                    <a:pt x="12370375" y="211190"/>
                  </a:cubicBezTo>
                  <a:cubicBezTo>
                    <a:pt x="12323130" y="215590"/>
                    <a:pt x="12283759" y="209723"/>
                    <a:pt x="12244387" y="209723"/>
                  </a:cubicBezTo>
                  <a:cubicBezTo>
                    <a:pt x="12205017" y="208257"/>
                    <a:pt x="12165646" y="205323"/>
                    <a:pt x="12134149" y="203857"/>
                  </a:cubicBezTo>
                  <a:lnTo>
                    <a:pt x="12031784" y="203857"/>
                  </a:lnTo>
                  <a:cubicBezTo>
                    <a:pt x="11945168" y="206790"/>
                    <a:pt x="11874300" y="197990"/>
                    <a:pt x="11787684" y="196524"/>
                  </a:cubicBezTo>
                  <a:cubicBezTo>
                    <a:pt x="11764062" y="196524"/>
                    <a:pt x="11740439" y="192124"/>
                    <a:pt x="11716817" y="189191"/>
                  </a:cubicBezTo>
                  <a:cubicBezTo>
                    <a:pt x="11701068" y="186258"/>
                    <a:pt x="11685320" y="186258"/>
                    <a:pt x="11661697" y="187724"/>
                  </a:cubicBezTo>
                  <a:cubicBezTo>
                    <a:pt x="11630199" y="189191"/>
                    <a:pt x="11598703" y="187724"/>
                    <a:pt x="11567207" y="189191"/>
                  </a:cubicBezTo>
                  <a:cubicBezTo>
                    <a:pt x="11519961" y="192124"/>
                    <a:pt x="11480590" y="184791"/>
                    <a:pt x="11433345" y="184791"/>
                  </a:cubicBezTo>
                  <a:cubicBezTo>
                    <a:pt x="11393973" y="186258"/>
                    <a:pt x="11354602" y="186258"/>
                    <a:pt x="11315231" y="187724"/>
                  </a:cubicBezTo>
                  <a:lnTo>
                    <a:pt x="11220741" y="192124"/>
                  </a:lnTo>
                  <a:cubicBezTo>
                    <a:pt x="11157747" y="197990"/>
                    <a:pt x="11110502" y="190657"/>
                    <a:pt x="11055383" y="187724"/>
                  </a:cubicBezTo>
                  <a:cubicBezTo>
                    <a:pt x="11016013" y="186258"/>
                    <a:pt x="10992389" y="183324"/>
                    <a:pt x="10960892" y="178925"/>
                  </a:cubicBezTo>
                  <a:cubicBezTo>
                    <a:pt x="10929396" y="174525"/>
                    <a:pt x="10897899" y="178925"/>
                    <a:pt x="10874276" y="178925"/>
                  </a:cubicBezTo>
                  <a:cubicBezTo>
                    <a:pt x="10850654" y="178925"/>
                    <a:pt x="10834905" y="183324"/>
                    <a:pt x="10819157" y="184791"/>
                  </a:cubicBezTo>
                  <a:cubicBezTo>
                    <a:pt x="10795535" y="186258"/>
                    <a:pt x="10771911" y="186258"/>
                    <a:pt x="10748289" y="186258"/>
                  </a:cubicBezTo>
                  <a:cubicBezTo>
                    <a:pt x="10724666" y="186258"/>
                    <a:pt x="10693170" y="184791"/>
                    <a:pt x="10669546" y="186258"/>
                  </a:cubicBezTo>
                  <a:cubicBezTo>
                    <a:pt x="10630176" y="189191"/>
                    <a:pt x="10598679" y="193591"/>
                    <a:pt x="10567182" y="196524"/>
                  </a:cubicBezTo>
                  <a:cubicBezTo>
                    <a:pt x="10559308" y="197990"/>
                    <a:pt x="10551433" y="199457"/>
                    <a:pt x="10543560" y="199457"/>
                  </a:cubicBezTo>
                  <a:cubicBezTo>
                    <a:pt x="10488440" y="205323"/>
                    <a:pt x="10425447" y="206790"/>
                    <a:pt x="10354579" y="206790"/>
                  </a:cubicBezTo>
                  <a:cubicBezTo>
                    <a:pt x="10315208" y="206790"/>
                    <a:pt x="10275836" y="206790"/>
                    <a:pt x="10236466" y="205323"/>
                  </a:cubicBezTo>
                  <a:cubicBezTo>
                    <a:pt x="10212842" y="205323"/>
                    <a:pt x="10197095" y="200924"/>
                    <a:pt x="10181346" y="200924"/>
                  </a:cubicBezTo>
                  <a:cubicBezTo>
                    <a:pt x="10126227" y="199457"/>
                    <a:pt x="10078982" y="199457"/>
                    <a:pt x="10023863" y="199457"/>
                  </a:cubicBezTo>
                  <a:cubicBezTo>
                    <a:pt x="10015988" y="199457"/>
                    <a:pt x="10008114" y="200924"/>
                    <a:pt x="10000239" y="200924"/>
                  </a:cubicBezTo>
                  <a:cubicBezTo>
                    <a:pt x="9968743" y="203857"/>
                    <a:pt x="9937246" y="208257"/>
                    <a:pt x="9905749" y="211190"/>
                  </a:cubicBezTo>
                  <a:cubicBezTo>
                    <a:pt x="9850630" y="214123"/>
                    <a:pt x="9795510" y="217056"/>
                    <a:pt x="9740391" y="218523"/>
                  </a:cubicBezTo>
                  <a:lnTo>
                    <a:pt x="9716768" y="218523"/>
                  </a:lnTo>
                  <a:cubicBezTo>
                    <a:pt x="9669523" y="214123"/>
                    <a:pt x="9630152" y="218523"/>
                    <a:pt x="9582906" y="219989"/>
                  </a:cubicBezTo>
                  <a:cubicBezTo>
                    <a:pt x="9535662" y="222923"/>
                    <a:pt x="9488416" y="227322"/>
                    <a:pt x="9441171" y="230256"/>
                  </a:cubicBezTo>
                  <a:cubicBezTo>
                    <a:pt x="9425423" y="231722"/>
                    <a:pt x="9409674" y="230256"/>
                    <a:pt x="9393926" y="228789"/>
                  </a:cubicBezTo>
                  <a:cubicBezTo>
                    <a:pt x="9370303" y="227322"/>
                    <a:pt x="9354555" y="227322"/>
                    <a:pt x="9338807" y="230256"/>
                  </a:cubicBezTo>
                  <a:cubicBezTo>
                    <a:pt x="9330932" y="231722"/>
                    <a:pt x="9323058" y="231722"/>
                    <a:pt x="9315184" y="231722"/>
                  </a:cubicBezTo>
                  <a:cubicBezTo>
                    <a:pt x="9291561" y="233189"/>
                    <a:pt x="9267939" y="233189"/>
                    <a:pt x="9252190" y="234655"/>
                  </a:cubicBezTo>
                  <a:cubicBezTo>
                    <a:pt x="9220694" y="239055"/>
                    <a:pt x="9189196" y="237589"/>
                    <a:pt x="9157700" y="240522"/>
                  </a:cubicBezTo>
                  <a:cubicBezTo>
                    <a:pt x="9126203" y="243455"/>
                    <a:pt x="9094706" y="243455"/>
                    <a:pt x="9071083" y="247855"/>
                  </a:cubicBezTo>
                  <a:cubicBezTo>
                    <a:pt x="9063210" y="249321"/>
                    <a:pt x="9047461" y="249321"/>
                    <a:pt x="9031712" y="249321"/>
                  </a:cubicBezTo>
                  <a:cubicBezTo>
                    <a:pt x="8992342" y="250788"/>
                    <a:pt x="8960844" y="255188"/>
                    <a:pt x="8937222" y="261054"/>
                  </a:cubicBezTo>
                  <a:cubicBezTo>
                    <a:pt x="8905725" y="266920"/>
                    <a:pt x="8874229" y="271320"/>
                    <a:pt x="8842732" y="275720"/>
                  </a:cubicBezTo>
                  <a:cubicBezTo>
                    <a:pt x="8834858" y="277187"/>
                    <a:pt x="8811234" y="277187"/>
                    <a:pt x="8803360" y="277187"/>
                  </a:cubicBezTo>
                  <a:cubicBezTo>
                    <a:pt x="8771864" y="277187"/>
                    <a:pt x="8740366" y="275720"/>
                    <a:pt x="8716745" y="274253"/>
                  </a:cubicBezTo>
                  <a:cubicBezTo>
                    <a:pt x="8700995" y="274253"/>
                    <a:pt x="8693121" y="272787"/>
                    <a:pt x="8677373" y="272787"/>
                  </a:cubicBezTo>
                  <a:cubicBezTo>
                    <a:pt x="8630128" y="277187"/>
                    <a:pt x="8575008" y="274253"/>
                    <a:pt x="8527763" y="274253"/>
                  </a:cubicBezTo>
                  <a:cubicBezTo>
                    <a:pt x="8519889" y="274253"/>
                    <a:pt x="8504141" y="272787"/>
                    <a:pt x="8496267" y="271320"/>
                  </a:cubicBezTo>
                  <a:cubicBezTo>
                    <a:pt x="8464769" y="266920"/>
                    <a:pt x="8433273" y="266920"/>
                    <a:pt x="8401776" y="269854"/>
                  </a:cubicBezTo>
                  <a:cubicBezTo>
                    <a:pt x="8378154" y="271320"/>
                    <a:pt x="8354531" y="271320"/>
                    <a:pt x="8338782" y="268387"/>
                  </a:cubicBezTo>
                  <a:cubicBezTo>
                    <a:pt x="8307285" y="263987"/>
                    <a:pt x="8267915" y="261054"/>
                    <a:pt x="8228543" y="259587"/>
                  </a:cubicBezTo>
                  <a:cubicBezTo>
                    <a:pt x="8197047" y="258121"/>
                    <a:pt x="8165550" y="255188"/>
                    <a:pt x="8134053" y="252254"/>
                  </a:cubicBezTo>
                  <a:cubicBezTo>
                    <a:pt x="8118305" y="250788"/>
                    <a:pt x="8102556" y="252254"/>
                    <a:pt x="8086808" y="252254"/>
                  </a:cubicBezTo>
                  <a:cubicBezTo>
                    <a:pt x="8071059" y="252254"/>
                    <a:pt x="8063185" y="253721"/>
                    <a:pt x="8047437" y="253721"/>
                  </a:cubicBezTo>
                  <a:cubicBezTo>
                    <a:pt x="8000191" y="255188"/>
                    <a:pt x="7952946" y="258121"/>
                    <a:pt x="7913575" y="256654"/>
                  </a:cubicBezTo>
                  <a:cubicBezTo>
                    <a:pt x="7858456" y="253721"/>
                    <a:pt x="7803337" y="255188"/>
                    <a:pt x="7756091" y="249321"/>
                  </a:cubicBezTo>
                  <a:cubicBezTo>
                    <a:pt x="7732469" y="246388"/>
                    <a:pt x="7724594" y="249321"/>
                    <a:pt x="7708846" y="249321"/>
                  </a:cubicBezTo>
                  <a:cubicBezTo>
                    <a:pt x="7700972" y="249321"/>
                    <a:pt x="7693098" y="249321"/>
                    <a:pt x="7677349" y="250788"/>
                  </a:cubicBezTo>
                  <a:cubicBezTo>
                    <a:pt x="7669475" y="255188"/>
                    <a:pt x="7637978" y="258121"/>
                    <a:pt x="7598607" y="255188"/>
                  </a:cubicBezTo>
                  <a:cubicBezTo>
                    <a:pt x="7574985" y="253721"/>
                    <a:pt x="7559236" y="253721"/>
                    <a:pt x="7535614" y="255188"/>
                  </a:cubicBezTo>
                  <a:cubicBezTo>
                    <a:pt x="7511991" y="256654"/>
                    <a:pt x="7488368" y="256654"/>
                    <a:pt x="7456872" y="258121"/>
                  </a:cubicBezTo>
                  <a:lnTo>
                    <a:pt x="7448997" y="258121"/>
                  </a:lnTo>
                  <a:cubicBezTo>
                    <a:pt x="7386003" y="265454"/>
                    <a:pt x="7323010" y="259587"/>
                    <a:pt x="7252142" y="259587"/>
                  </a:cubicBezTo>
                  <a:lnTo>
                    <a:pt x="7212771" y="259587"/>
                  </a:lnTo>
                  <a:cubicBezTo>
                    <a:pt x="7165525" y="261054"/>
                    <a:pt x="7141904" y="253721"/>
                    <a:pt x="7110406" y="249321"/>
                  </a:cubicBezTo>
                  <a:cubicBezTo>
                    <a:pt x="7078910" y="244922"/>
                    <a:pt x="7047412" y="239055"/>
                    <a:pt x="7015916" y="236122"/>
                  </a:cubicBezTo>
                  <a:cubicBezTo>
                    <a:pt x="7008042" y="234655"/>
                    <a:pt x="6984419" y="236122"/>
                    <a:pt x="6968671" y="236122"/>
                  </a:cubicBezTo>
                  <a:lnTo>
                    <a:pt x="6897803" y="236122"/>
                  </a:lnTo>
                  <a:lnTo>
                    <a:pt x="6889928" y="234655"/>
                  </a:lnTo>
                  <a:cubicBezTo>
                    <a:pt x="6834809" y="237589"/>
                    <a:pt x="6803313" y="231722"/>
                    <a:pt x="6763941" y="225856"/>
                  </a:cubicBezTo>
                  <a:cubicBezTo>
                    <a:pt x="6740319" y="222923"/>
                    <a:pt x="6708822" y="219989"/>
                    <a:pt x="6685200" y="218523"/>
                  </a:cubicBezTo>
                  <a:cubicBezTo>
                    <a:pt x="6653702" y="215590"/>
                    <a:pt x="6614331" y="214123"/>
                    <a:pt x="6598583" y="206790"/>
                  </a:cubicBezTo>
                  <a:cubicBezTo>
                    <a:pt x="6590709" y="203857"/>
                    <a:pt x="6574961" y="203857"/>
                    <a:pt x="6567086" y="200924"/>
                  </a:cubicBezTo>
                  <a:cubicBezTo>
                    <a:pt x="6559212" y="197990"/>
                    <a:pt x="6551338" y="195057"/>
                    <a:pt x="6551338" y="193591"/>
                  </a:cubicBezTo>
                  <a:cubicBezTo>
                    <a:pt x="6551338" y="190657"/>
                    <a:pt x="6559212" y="187724"/>
                    <a:pt x="6567086" y="184791"/>
                  </a:cubicBezTo>
                  <a:cubicBezTo>
                    <a:pt x="6574961" y="180391"/>
                    <a:pt x="6559212" y="175991"/>
                    <a:pt x="6535589" y="173058"/>
                  </a:cubicBezTo>
                  <a:cubicBezTo>
                    <a:pt x="6527715" y="171592"/>
                    <a:pt x="6511967" y="171592"/>
                    <a:pt x="6511967" y="170125"/>
                  </a:cubicBezTo>
                  <a:cubicBezTo>
                    <a:pt x="6496218" y="161326"/>
                    <a:pt x="6456847" y="158392"/>
                    <a:pt x="6425350" y="151059"/>
                  </a:cubicBezTo>
                  <a:cubicBezTo>
                    <a:pt x="6401728" y="146660"/>
                    <a:pt x="6385979" y="140793"/>
                    <a:pt x="6370231" y="134927"/>
                  </a:cubicBezTo>
                  <a:cubicBezTo>
                    <a:pt x="6354483" y="131994"/>
                    <a:pt x="6346608" y="129060"/>
                    <a:pt x="6322986" y="126127"/>
                  </a:cubicBezTo>
                  <a:cubicBezTo>
                    <a:pt x="6267866" y="121727"/>
                    <a:pt x="6212747" y="117328"/>
                    <a:pt x="6157628" y="111461"/>
                  </a:cubicBezTo>
                  <a:cubicBezTo>
                    <a:pt x="6157628" y="123194"/>
                    <a:pt x="6141879" y="120261"/>
                    <a:pt x="6134005" y="117328"/>
                  </a:cubicBezTo>
                  <a:cubicBezTo>
                    <a:pt x="6134005" y="112928"/>
                    <a:pt x="6118257" y="111461"/>
                    <a:pt x="6094634" y="111461"/>
                  </a:cubicBezTo>
                  <a:cubicBezTo>
                    <a:pt x="6094634" y="111461"/>
                    <a:pt x="6086760" y="111461"/>
                    <a:pt x="6086760" y="109995"/>
                  </a:cubicBezTo>
                  <a:cubicBezTo>
                    <a:pt x="6078886" y="101195"/>
                    <a:pt x="6039515" y="104128"/>
                    <a:pt x="6015892" y="102662"/>
                  </a:cubicBezTo>
                  <a:cubicBezTo>
                    <a:pt x="6000144" y="101195"/>
                    <a:pt x="5984395" y="99728"/>
                    <a:pt x="5968647" y="101195"/>
                  </a:cubicBezTo>
                  <a:cubicBezTo>
                    <a:pt x="5937150" y="102662"/>
                    <a:pt x="5913527" y="98262"/>
                    <a:pt x="5882031" y="96795"/>
                  </a:cubicBezTo>
                  <a:cubicBezTo>
                    <a:pt x="5874156" y="96795"/>
                    <a:pt x="5866282" y="96795"/>
                    <a:pt x="5858408" y="98262"/>
                  </a:cubicBezTo>
                  <a:cubicBezTo>
                    <a:pt x="5842660" y="101195"/>
                    <a:pt x="5826911" y="101195"/>
                    <a:pt x="5803289" y="98262"/>
                  </a:cubicBezTo>
                  <a:cubicBezTo>
                    <a:pt x="5771792" y="93862"/>
                    <a:pt x="5740295" y="93862"/>
                    <a:pt x="5700924" y="96795"/>
                  </a:cubicBezTo>
                  <a:cubicBezTo>
                    <a:pt x="5685175" y="98262"/>
                    <a:pt x="5669427" y="98262"/>
                    <a:pt x="5653678" y="96795"/>
                  </a:cubicBezTo>
                  <a:cubicBezTo>
                    <a:pt x="5622182" y="93862"/>
                    <a:pt x="5590685" y="89462"/>
                    <a:pt x="5551314" y="86529"/>
                  </a:cubicBezTo>
                  <a:cubicBezTo>
                    <a:pt x="5543439" y="86529"/>
                    <a:pt x="5535566" y="85063"/>
                    <a:pt x="5527692" y="85063"/>
                  </a:cubicBezTo>
                  <a:cubicBezTo>
                    <a:pt x="5480446" y="86529"/>
                    <a:pt x="5441075" y="83596"/>
                    <a:pt x="5393830" y="86529"/>
                  </a:cubicBezTo>
                  <a:cubicBezTo>
                    <a:pt x="5370207" y="87996"/>
                    <a:pt x="5338711" y="87996"/>
                    <a:pt x="5322962" y="93862"/>
                  </a:cubicBezTo>
                  <a:cubicBezTo>
                    <a:pt x="5315088" y="95329"/>
                    <a:pt x="5291465" y="95329"/>
                    <a:pt x="5275717" y="96795"/>
                  </a:cubicBezTo>
                  <a:cubicBezTo>
                    <a:pt x="5236345" y="98262"/>
                    <a:pt x="5196975" y="99728"/>
                    <a:pt x="5157603" y="96795"/>
                  </a:cubicBezTo>
                  <a:cubicBezTo>
                    <a:pt x="5126106" y="93862"/>
                    <a:pt x="5086736" y="95329"/>
                    <a:pt x="5055239" y="93862"/>
                  </a:cubicBezTo>
                  <a:cubicBezTo>
                    <a:pt x="5031616" y="92396"/>
                    <a:pt x="5015868" y="89462"/>
                    <a:pt x="5000120" y="87996"/>
                  </a:cubicBezTo>
                  <a:cubicBezTo>
                    <a:pt x="4992245" y="86529"/>
                    <a:pt x="4984371" y="85063"/>
                    <a:pt x="4976497" y="85063"/>
                  </a:cubicBezTo>
                  <a:cubicBezTo>
                    <a:pt x="4929252" y="82129"/>
                    <a:pt x="4889881" y="76263"/>
                    <a:pt x="4866258" y="68930"/>
                  </a:cubicBezTo>
                  <a:cubicBezTo>
                    <a:pt x="4850510" y="64530"/>
                    <a:pt x="4826887" y="60130"/>
                    <a:pt x="4811139" y="55731"/>
                  </a:cubicBezTo>
                  <a:cubicBezTo>
                    <a:pt x="4756019" y="52797"/>
                    <a:pt x="4763894" y="41065"/>
                    <a:pt x="4732397" y="35198"/>
                  </a:cubicBezTo>
                  <a:cubicBezTo>
                    <a:pt x="4708774" y="29332"/>
                    <a:pt x="4685152" y="26399"/>
                    <a:pt x="4645780" y="24932"/>
                  </a:cubicBezTo>
                  <a:lnTo>
                    <a:pt x="4637907" y="24932"/>
                  </a:lnTo>
                  <a:cubicBezTo>
                    <a:pt x="4598536" y="19066"/>
                    <a:pt x="4559165" y="23465"/>
                    <a:pt x="4511919" y="23465"/>
                  </a:cubicBezTo>
                  <a:cubicBezTo>
                    <a:pt x="4496171" y="23465"/>
                    <a:pt x="4472549" y="20532"/>
                    <a:pt x="4456800" y="19066"/>
                  </a:cubicBezTo>
                  <a:cubicBezTo>
                    <a:pt x="4448926" y="16133"/>
                    <a:pt x="4441052" y="14666"/>
                    <a:pt x="4433177" y="14666"/>
                  </a:cubicBezTo>
                  <a:cubicBezTo>
                    <a:pt x="4385932" y="13199"/>
                    <a:pt x="4346561" y="7333"/>
                    <a:pt x="4307190" y="0"/>
                  </a:cubicBezTo>
                  <a:cubicBezTo>
                    <a:pt x="4291441" y="1467"/>
                    <a:pt x="4275694" y="2933"/>
                    <a:pt x="4259945" y="2933"/>
                  </a:cubicBezTo>
                  <a:cubicBezTo>
                    <a:pt x="4244196" y="4400"/>
                    <a:pt x="4220574" y="4400"/>
                    <a:pt x="4196952" y="4400"/>
                  </a:cubicBezTo>
                  <a:cubicBezTo>
                    <a:pt x="4165455" y="2933"/>
                    <a:pt x="4133958" y="4400"/>
                    <a:pt x="4102461" y="8800"/>
                  </a:cubicBezTo>
                  <a:cubicBezTo>
                    <a:pt x="4086713" y="10266"/>
                    <a:pt x="4078838" y="11733"/>
                    <a:pt x="4063090" y="13199"/>
                  </a:cubicBezTo>
                  <a:cubicBezTo>
                    <a:pt x="4047341" y="14666"/>
                    <a:pt x="4039467" y="17599"/>
                    <a:pt x="4023719" y="19066"/>
                  </a:cubicBezTo>
                  <a:cubicBezTo>
                    <a:pt x="4015844" y="20532"/>
                    <a:pt x="4000096" y="20532"/>
                    <a:pt x="3992222" y="21999"/>
                  </a:cubicBezTo>
                  <a:lnTo>
                    <a:pt x="3944977" y="26399"/>
                  </a:lnTo>
                  <a:cubicBezTo>
                    <a:pt x="3944977" y="26399"/>
                    <a:pt x="3937102" y="27865"/>
                    <a:pt x="3937102" y="26399"/>
                  </a:cubicBezTo>
                  <a:cubicBezTo>
                    <a:pt x="3905606" y="23465"/>
                    <a:pt x="3881983" y="29332"/>
                    <a:pt x="3858360" y="32265"/>
                  </a:cubicBezTo>
                  <a:cubicBezTo>
                    <a:pt x="3834738" y="35198"/>
                    <a:pt x="3803241" y="35198"/>
                    <a:pt x="3779618" y="38131"/>
                  </a:cubicBezTo>
                  <a:lnTo>
                    <a:pt x="3771744" y="38131"/>
                  </a:lnTo>
                  <a:cubicBezTo>
                    <a:pt x="3732373" y="39598"/>
                    <a:pt x="3693002" y="42531"/>
                    <a:pt x="3653631" y="43998"/>
                  </a:cubicBezTo>
                  <a:cubicBezTo>
                    <a:pt x="3637883" y="43998"/>
                    <a:pt x="3630009" y="45464"/>
                    <a:pt x="3614260" y="46931"/>
                  </a:cubicBezTo>
                  <a:cubicBezTo>
                    <a:pt x="3590638" y="48398"/>
                    <a:pt x="3567015" y="51331"/>
                    <a:pt x="3543392" y="52797"/>
                  </a:cubicBezTo>
                  <a:cubicBezTo>
                    <a:pt x="3527644" y="54264"/>
                    <a:pt x="3504021" y="55731"/>
                    <a:pt x="3488273" y="57197"/>
                  </a:cubicBezTo>
                  <a:lnTo>
                    <a:pt x="3464650" y="57197"/>
                  </a:lnTo>
                  <a:cubicBezTo>
                    <a:pt x="3464650" y="57197"/>
                    <a:pt x="3448902" y="57197"/>
                    <a:pt x="3441027" y="60130"/>
                  </a:cubicBezTo>
                  <a:cubicBezTo>
                    <a:pt x="3409531" y="57197"/>
                    <a:pt x="3370160" y="55731"/>
                    <a:pt x="3338663" y="52797"/>
                  </a:cubicBezTo>
                  <a:cubicBezTo>
                    <a:pt x="3315040" y="51331"/>
                    <a:pt x="3259921" y="54264"/>
                    <a:pt x="3244172" y="58664"/>
                  </a:cubicBezTo>
                  <a:cubicBezTo>
                    <a:pt x="3236298" y="60130"/>
                    <a:pt x="3228424" y="61597"/>
                    <a:pt x="3220550" y="61597"/>
                  </a:cubicBezTo>
                  <a:cubicBezTo>
                    <a:pt x="3212676" y="61597"/>
                    <a:pt x="3196927" y="60130"/>
                    <a:pt x="3189053" y="60130"/>
                  </a:cubicBezTo>
                  <a:cubicBezTo>
                    <a:pt x="3181179" y="60130"/>
                    <a:pt x="3173305" y="61597"/>
                    <a:pt x="3157556" y="61597"/>
                  </a:cubicBezTo>
                  <a:cubicBezTo>
                    <a:pt x="3157556" y="63064"/>
                    <a:pt x="3165430" y="64530"/>
                    <a:pt x="3165430" y="65997"/>
                  </a:cubicBezTo>
                  <a:cubicBezTo>
                    <a:pt x="3141808" y="67463"/>
                    <a:pt x="3102437" y="79196"/>
                    <a:pt x="3102437" y="85063"/>
                  </a:cubicBezTo>
                  <a:cubicBezTo>
                    <a:pt x="3063066" y="87996"/>
                    <a:pt x="3015821" y="89462"/>
                    <a:pt x="3000072" y="98262"/>
                  </a:cubicBezTo>
                  <a:cubicBezTo>
                    <a:pt x="3000072" y="99728"/>
                    <a:pt x="2992198" y="99728"/>
                    <a:pt x="2992198" y="101195"/>
                  </a:cubicBezTo>
                  <a:cubicBezTo>
                    <a:pt x="2944953" y="102662"/>
                    <a:pt x="2937079" y="111461"/>
                    <a:pt x="2913456" y="118794"/>
                  </a:cubicBezTo>
                  <a:lnTo>
                    <a:pt x="2913456" y="121727"/>
                  </a:lnTo>
                  <a:cubicBezTo>
                    <a:pt x="2905582" y="121727"/>
                    <a:pt x="2897708" y="123194"/>
                    <a:pt x="2889833" y="123194"/>
                  </a:cubicBezTo>
                  <a:cubicBezTo>
                    <a:pt x="2858337" y="126127"/>
                    <a:pt x="2842588" y="130527"/>
                    <a:pt x="2834714" y="137860"/>
                  </a:cubicBezTo>
                  <a:cubicBezTo>
                    <a:pt x="2826840" y="145193"/>
                    <a:pt x="2826840" y="151059"/>
                    <a:pt x="2818966" y="158392"/>
                  </a:cubicBezTo>
                  <a:cubicBezTo>
                    <a:pt x="2803217" y="156926"/>
                    <a:pt x="2779595" y="159859"/>
                    <a:pt x="2771720" y="155459"/>
                  </a:cubicBezTo>
                  <a:lnTo>
                    <a:pt x="2755972" y="155459"/>
                  </a:lnTo>
                  <a:cubicBezTo>
                    <a:pt x="2732349" y="161326"/>
                    <a:pt x="2708727" y="167192"/>
                    <a:pt x="2685104" y="171592"/>
                  </a:cubicBezTo>
                  <a:cubicBezTo>
                    <a:pt x="2661481" y="174525"/>
                    <a:pt x="2637859" y="175991"/>
                    <a:pt x="2606362" y="178925"/>
                  </a:cubicBezTo>
                  <a:lnTo>
                    <a:pt x="2606362" y="181858"/>
                  </a:lnTo>
                  <a:cubicBezTo>
                    <a:pt x="2574865" y="180391"/>
                    <a:pt x="2551242" y="178925"/>
                    <a:pt x="2527620" y="175991"/>
                  </a:cubicBezTo>
                  <a:cubicBezTo>
                    <a:pt x="2519746" y="175991"/>
                    <a:pt x="2511871" y="174525"/>
                    <a:pt x="2511871" y="174525"/>
                  </a:cubicBezTo>
                  <a:cubicBezTo>
                    <a:pt x="2503997" y="174525"/>
                    <a:pt x="2503997" y="173058"/>
                    <a:pt x="2503997" y="173058"/>
                  </a:cubicBezTo>
                  <a:cubicBezTo>
                    <a:pt x="2496123" y="173058"/>
                    <a:pt x="2496123" y="174525"/>
                    <a:pt x="2496123" y="175991"/>
                  </a:cubicBezTo>
                  <a:cubicBezTo>
                    <a:pt x="2496123" y="181858"/>
                    <a:pt x="2480375" y="180391"/>
                    <a:pt x="2464626" y="178925"/>
                  </a:cubicBezTo>
                  <a:cubicBezTo>
                    <a:pt x="2448878" y="177458"/>
                    <a:pt x="2433129" y="177458"/>
                    <a:pt x="2425255" y="181858"/>
                  </a:cubicBezTo>
                  <a:cubicBezTo>
                    <a:pt x="2425255" y="183324"/>
                    <a:pt x="2417381" y="184791"/>
                    <a:pt x="2409507" y="184791"/>
                  </a:cubicBezTo>
                  <a:cubicBezTo>
                    <a:pt x="2385884" y="186258"/>
                    <a:pt x="2362262" y="187724"/>
                    <a:pt x="2354387" y="192124"/>
                  </a:cubicBezTo>
                  <a:cubicBezTo>
                    <a:pt x="2346513" y="195057"/>
                    <a:pt x="2338639" y="196524"/>
                    <a:pt x="2322891" y="199457"/>
                  </a:cubicBezTo>
                  <a:lnTo>
                    <a:pt x="2204778" y="199457"/>
                  </a:lnTo>
                  <a:cubicBezTo>
                    <a:pt x="2189029" y="199457"/>
                    <a:pt x="2173281" y="199457"/>
                    <a:pt x="2157532" y="200924"/>
                  </a:cubicBezTo>
                  <a:cubicBezTo>
                    <a:pt x="2141784" y="200924"/>
                    <a:pt x="2126035" y="202390"/>
                    <a:pt x="2102413" y="203857"/>
                  </a:cubicBezTo>
                  <a:cubicBezTo>
                    <a:pt x="2086664" y="205323"/>
                    <a:pt x="2063042" y="208257"/>
                    <a:pt x="2047293" y="209723"/>
                  </a:cubicBezTo>
                  <a:cubicBezTo>
                    <a:pt x="2039419" y="211190"/>
                    <a:pt x="2031545" y="211190"/>
                    <a:pt x="2023671" y="211190"/>
                  </a:cubicBezTo>
                  <a:cubicBezTo>
                    <a:pt x="1984300" y="211190"/>
                    <a:pt x="1960677" y="215590"/>
                    <a:pt x="1937055" y="219989"/>
                  </a:cubicBezTo>
                  <a:cubicBezTo>
                    <a:pt x="1913432" y="222923"/>
                    <a:pt x="1897684" y="227322"/>
                    <a:pt x="1874061" y="230256"/>
                  </a:cubicBezTo>
                  <a:cubicBezTo>
                    <a:pt x="1858312" y="231722"/>
                    <a:pt x="1842564" y="233189"/>
                    <a:pt x="1834690" y="234655"/>
                  </a:cubicBezTo>
                  <a:cubicBezTo>
                    <a:pt x="1818942" y="236122"/>
                    <a:pt x="1811067" y="239055"/>
                    <a:pt x="1795319" y="239055"/>
                  </a:cubicBezTo>
                  <a:cubicBezTo>
                    <a:pt x="1779571" y="240522"/>
                    <a:pt x="1755948" y="240522"/>
                    <a:pt x="1740200" y="239055"/>
                  </a:cubicBezTo>
                  <a:cubicBezTo>
                    <a:pt x="1716577" y="236122"/>
                    <a:pt x="1692954" y="239055"/>
                    <a:pt x="1677206" y="240522"/>
                  </a:cubicBezTo>
                  <a:cubicBezTo>
                    <a:pt x="1653583" y="241988"/>
                    <a:pt x="1637835" y="244922"/>
                    <a:pt x="1622086" y="246388"/>
                  </a:cubicBezTo>
                  <a:cubicBezTo>
                    <a:pt x="1629961" y="247855"/>
                    <a:pt x="1629961" y="249321"/>
                    <a:pt x="1637835" y="250788"/>
                  </a:cubicBezTo>
                  <a:lnTo>
                    <a:pt x="1614212" y="250788"/>
                  </a:lnTo>
                  <a:cubicBezTo>
                    <a:pt x="1614212" y="252254"/>
                    <a:pt x="1606338" y="253721"/>
                    <a:pt x="1606338" y="255188"/>
                  </a:cubicBezTo>
                  <a:cubicBezTo>
                    <a:pt x="1598464" y="255188"/>
                    <a:pt x="1590589" y="253721"/>
                    <a:pt x="1590589" y="253721"/>
                  </a:cubicBezTo>
                  <a:cubicBezTo>
                    <a:pt x="1566967" y="256654"/>
                    <a:pt x="1543344" y="259587"/>
                    <a:pt x="1519722" y="261054"/>
                  </a:cubicBezTo>
                  <a:cubicBezTo>
                    <a:pt x="1511847" y="261054"/>
                    <a:pt x="1503973" y="262521"/>
                    <a:pt x="1503973" y="262521"/>
                  </a:cubicBezTo>
                  <a:cubicBezTo>
                    <a:pt x="1472476" y="261054"/>
                    <a:pt x="1433105" y="262521"/>
                    <a:pt x="1409483" y="258121"/>
                  </a:cubicBezTo>
                  <a:cubicBezTo>
                    <a:pt x="1393734" y="255188"/>
                    <a:pt x="1370112" y="253721"/>
                    <a:pt x="1354363" y="250788"/>
                  </a:cubicBezTo>
                  <a:cubicBezTo>
                    <a:pt x="1330741" y="247855"/>
                    <a:pt x="1299244" y="249321"/>
                    <a:pt x="1275621" y="256654"/>
                  </a:cubicBezTo>
                  <a:lnTo>
                    <a:pt x="1165382" y="236122"/>
                  </a:lnTo>
                  <a:cubicBezTo>
                    <a:pt x="1157508" y="237589"/>
                    <a:pt x="1141760" y="239055"/>
                    <a:pt x="1133886" y="240522"/>
                  </a:cubicBezTo>
                  <a:cubicBezTo>
                    <a:pt x="1126011" y="240522"/>
                    <a:pt x="1126011" y="241988"/>
                    <a:pt x="1118137" y="241988"/>
                  </a:cubicBezTo>
                  <a:cubicBezTo>
                    <a:pt x="1086640" y="243455"/>
                    <a:pt x="1055144" y="244922"/>
                    <a:pt x="1015773" y="246388"/>
                  </a:cubicBezTo>
                  <a:cubicBezTo>
                    <a:pt x="992150" y="247855"/>
                    <a:pt x="976402" y="249321"/>
                    <a:pt x="976402" y="255188"/>
                  </a:cubicBezTo>
                  <a:cubicBezTo>
                    <a:pt x="944905" y="258121"/>
                    <a:pt x="913408" y="256654"/>
                    <a:pt x="889785" y="262521"/>
                  </a:cubicBezTo>
                  <a:lnTo>
                    <a:pt x="866163" y="262521"/>
                  </a:lnTo>
                  <a:cubicBezTo>
                    <a:pt x="818917" y="258121"/>
                    <a:pt x="779546" y="259587"/>
                    <a:pt x="748050" y="266920"/>
                  </a:cubicBezTo>
                  <a:cubicBezTo>
                    <a:pt x="740175" y="268387"/>
                    <a:pt x="732301" y="268387"/>
                    <a:pt x="716553" y="268387"/>
                  </a:cubicBezTo>
                  <a:cubicBezTo>
                    <a:pt x="677182" y="266920"/>
                    <a:pt x="645685" y="271320"/>
                    <a:pt x="614188" y="275720"/>
                  </a:cubicBezTo>
                  <a:cubicBezTo>
                    <a:pt x="598440" y="278653"/>
                    <a:pt x="582691" y="280120"/>
                    <a:pt x="559069" y="280120"/>
                  </a:cubicBezTo>
                  <a:cubicBezTo>
                    <a:pt x="519698" y="281586"/>
                    <a:pt x="488201" y="281586"/>
                    <a:pt x="448830" y="281586"/>
                  </a:cubicBezTo>
                  <a:cubicBezTo>
                    <a:pt x="448830" y="281586"/>
                    <a:pt x="440956" y="281586"/>
                    <a:pt x="440956" y="283053"/>
                  </a:cubicBezTo>
                  <a:cubicBezTo>
                    <a:pt x="409459" y="290386"/>
                    <a:pt x="370088" y="290386"/>
                    <a:pt x="322843" y="290386"/>
                  </a:cubicBezTo>
                  <a:cubicBezTo>
                    <a:pt x="275597" y="290386"/>
                    <a:pt x="228352" y="291853"/>
                    <a:pt x="188981" y="299186"/>
                  </a:cubicBezTo>
                  <a:cubicBezTo>
                    <a:pt x="165359" y="303585"/>
                    <a:pt x="133862" y="306519"/>
                    <a:pt x="102365" y="310918"/>
                  </a:cubicBezTo>
                  <a:cubicBezTo>
                    <a:pt x="94491" y="310918"/>
                    <a:pt x="86616" y="312385"/>
                    <a:pt x="86616" y="312385"/>
                  </a:cubicBezTo>
                  <a:cubicBezTo>
                    <a:pt x="62994" y="312385"/>
                    <a:pt x="31497" y="310918"/>
                    <a:pt x="7874" y="310918"/>
                  </a:cubicBezTo>
                  <a:cubicBezTo>
                    <a:pt x="0" y="328517"/>
                    <a:pt x="15749" y="347583"/>
                    <a:pt x="23623" y="366649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 rot="3496275">
            <a:off x="4964525" y="2163461"/>
            <a:ext cx="1789489" cy="816454"/>
          </a:xfrm>
          <a:custGeom>
            <a:avLst/>
            <a:gdLst/>
            <a:ahLst/>
            <a:cxnLst/>
            <a:rect l="l" t="t" r="r" b="b"/>
            <a:pathLst>
              <a:path w="1789489" h="816454">
                <a:moveTo>
                  <a:pt x="0" y="0"/>
                </a:moveTo>
                <a:lnTo>
                  <a:pt x="1789489" y="0"/>
                </a:lnTo>
                <a:lnTo>
                  <a:pt x="1789489" y="816454"/>
                </a:lnTo>
                <a:lnTo>
                  <a:pt x="0" y="816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7229978">
            <a:off x="10865425" y="2037578"/>
            <a:ext cx="1789489" cy="816454"/>
          </a:xfrm>
          <a:custGeom>
            <a:avLst/>
            <a:gdLst/>
            <a:ahLst/>
            <a:cxnLst/>
            <a:rect l="l" t="t" r="r" b="b"/>
            <a:pathLst>
              <a:path w="1789489" h="816454">
                <a:moveTo>
                  <a:pt x="0" y="0"/>
                </a:moveTo>
                <a:lnTo>
                  <a:pt x="1789489" y="0"/>
                </a:lnTo>
                <a:lnTo>
                  <a:pt x="1789489" y="816454"/>
                </a:lnTo>
                <a:lnTo>
                  <a:pt x="0" y="816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4190936" y="8109564"/>
            <a:ext cx="9906128" cy="1661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6165" b="1" spc="-154">
                <a:solidFill>
                  <a:srgbClr val="0D5938"/>
                </a:solidFill>
                <a:latin typeface="Poppins Heavy"/>
                <a:ea typeface="Poppins Heavy"/>
                <a:cs typeface="Poppins Heavy"/>
                <a:sym typeface="Poppins Heavy"/>
              </a:rPr>
              <a:t>A short list of potential major donors</a:t>
            </a:r>
          </a:p>
        </p:txBody>
      </p:sp>
      <p:sp>
        <p:nvSpPr>
          <p:cNvPr id="7" name="Freeform 7"/>
          <p:cNvSpPr/>
          <p:nvPr/>
        </p:nvSpPr>
        <p:spPr>
          <a:xfrm rot="5400000">
            <a:off x="7347418" y="5703559"/>
            <a:ext cx="3225896" cy="1471815"/>
          </a:xfrm>
          <a:custGeom>
            <a:avLst/>
            <a:gdLst/>
            <a:ahLst/>
            <a:cxnLst/>
            <a:rect l="l" t="t" r="r" b="b"/>
            <a:pathLst>
              <a:path w="3225896" h="1471815">
                <a:moveTo>
                  <a:pt x="0" y="0"/>
                </a:moveTo>
                <a:lnTo>
                  <a:pt x="3225896" y="0"/>
                </a:lnTo>
                <a:lnTo>
                  <a:pt x="3225896" y="1471815"/>
                </a:lnTo>
                <a:lnTo>
                  <a:pt x="0" y="1471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6009152" y="3539976"/>
            <a:ext cx="626969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AECFE"/>
                </a:solidFill>
                <a:latin typeface="Poppins"/>
                <a:ea typeface="Poppins"/>
                <a:cs typeface="Poppins"/>
                <a:sym typeface="Poppins"/>
              </a:rPr>
              <a:t>People you think COULD give your cause a larger gift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0204" y="693338"/>
            <a:ext cx="31749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 data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78848" y="693338"/>
            <a:ext cx="263894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Networks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07047" y="5601546"/>
            <a:ext cx="384726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WEALTH RESEARCH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405" y="516238"/>
            <a:ext cx="16652893" cy="2124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90"/>
              </a:lnSpc>
            </a:pPr>
            <a:r>
              <a:rPr lang="en-US" sz="7890" b="1" spc="-197">
                <a:solidFill>
                  <a:srgbClr val="61177C"/>
                </a:solidFill>
                <a:latin typeface="Poppins Heavy"/>
                <a:ea typeface="Poppins Heavy"/>
                <a:cs typeface="Poppins Heavy"/>
                <a:sym typeface="Poppins Heavy"/>
              </a:rPr>
              <a:t>Collaboration with major donor fundraising is: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843867" y="5143500"/>
            <a:ext cx="3081861" cy="2104628"/>
            <a:chOff x="0" y="0"/>
            <a:chExt cx="1190204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43867" y="2630575"/>
            <a:ext cx="3081861" cy="2104628"/>
            <a:chOff x="0" y="0"/>
            <a:chExt cx="1190204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43867" y="7657703"/>
            <a:ext cx="3081861" cy="2104628"/>
            <a:chOff x="0" y="0"/>
            <a:chExt cx="1190204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7050733"/>
            <a:ext cx="1983776" cy="2244725"/>
          </a:xfrm>
          <a:custGeom>
            <a:avLst/>
            <a:gdLst/>
            <a:ahLst/>
            <a:cxnLst/>
            <a:rect l="l" t="t" r="r" b="b"/>
            <a:pathLst>
              <a:path w="1983776" h="2244725">
                <a:moveTo>
                  <a:pt x="0" y="0"/>
                </a:moveTo>
                <a:lnTo>
                  <a:pt x="1983776" y="0"/>
                </a:lnTo>
                <a:lnTo>
                  <a:pt x="1983776" y="2244725"/>
                </a:lnTo>
                <a:lnTo>
                  <a:pt x="0" y="2244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8299272" y="3391852"/>
            <a:ext cx="2134126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Culture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99272" y="5933627"/>
            <a:ext cx="2227394" cy="45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2"/>
              </a:lnSpc>
            </a:pPr>
            <a:r>
              <a:rPr lang="en-US" sz="260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Curiosity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68150" y="8268692"/>
            <a:ext cx="2489638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Closest to home</a:t>
            </a:r>
          </a:p>
        </p:txBody>
      </p:sp>
      <p:sp>
        <p:nvSpPr>
          <p:cNvPr id="13" name="Freeform 13"/>
          <p:cNvSpPr/>
          <p:nvPr/>
        </p:nvSpPr>
        <p:spPr>
          <a:xfrm rot="5400000">
            <a:off x="8876069" y="4677567"/>
            <a:ext cx="1073801" cy="489921"/>
          </a:xfrm>
          <a:custGeom>
            <a:avLst/>
            <a:gdLst/>
            <a:ahLst/>
            <a:cxnLst/>
            <a:rect l="l" t="t" r="r" b="b"/>
            <a:pathLst>
              <a:path w="1073801" h="489921">
                <a:moveTo>
                  <a:pt x="0" y="0"/>
                </a:moveTo>
                <a:lnTo>
                  <a:pt x="1073800" y="0"/>
                </a:lnTo>
                <a:lnTo>
                  <a:pt x="1073800" y="489921"/>
                </a:lnTo>
                <a:lnTo>
                  <a:pt x="0" y="489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5400000">
            <a:off x="8847897" y="7003167"/>
            <a:ext cx="1073801" cy="489921"/>
          </a:xfrm>
          <a:custGeom>
            <a:avLst/>
            <a:gdLst/>
            <a:ahLst/>
            <a:cxnLst/>
            <a:rect l="l" t="t" r="r" b="b"/>
            <a:pathLst>
              <a:path w="1073801" h="489921">
                <a:moveTo>
                  <a:pt x="0" y="0"/>
                </a:moveTo>
                <a:lnTo>
                  <a:pt x="1073801" y="0"/>
                </a:lnTo>
                <a:lnTo>
                  <a:pt x="1073801" y="489922"/>
                </a:lnTo>
                <a:lnTo>
                  <a:pt x="0" y="489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64019" y="2891587"/>
            <a:ext cx="6759963" cy="4503825"/>
          </a:xfrm>
          <a:custGeom>
            <a:avLst/>
            <a:gdLst/>
            <a:ahLst/>
            <a:cxnLst/>
            <a:rect l="l" t="t" r="r" b="b"/>
            <a:pathLst>
              <a:path w="6759963" h="4503825">
                <a:moveTo>
                  <a:pt x="0" y="0"/>
                </a:moveTo>
                <a:lnTo>
                  <a:pt x="6759962" y="0"/>
                </a:lnTo>
                <a:lnTo>
                  <a:pt x="6759962" y="4503826"/>
                </a:lnTo>
                <a:lnTo>
                  <a:pt x="0" y="45038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638115" y="637615"/>
            <a:ext cx="9011771" cy="9011771"/>
          </a:xfrm>
          <a:custGeom>
            <a:avLst/>
            <a:gdLst/>
            <a:ahLst/>
            <a:cxnLst/>
            <a:rect l="l" t="t" r="r" b="b"/>
            <a:pathLst>
              <a:path w="9011771" h="9011771">
                <a:moveTo>
                  <a:pt x="0" y="0"/>
                </a:moveTo>
                <a:lnTo>
                  <a:pt x="9011770" y="0"/>
                </a:lnTo>
                <a:lnTo>
                  <a:pt x="9011770" y="9011770"/>
                </a:lnTo>
                <a:lnTo>
                  <a:pt x="0" y="90117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04247" y="2626659"/>
            <a:ext cx="988359" cy="988359"/>
          </a:xfrm>
          <a:custGeom>
            <a:avLst/>
            <a:gdLst/>
            <a:ahLst/>
            <a:cxnLst/>
            <a:rect l="l" t="t" r="r" b="b"/>
            <a:pathLst>
              <a:path w="988359" h="988359">
                <a:moveTo>
                  <a:pt x="0" y="0"/>
                </a:moveTo>
                <a:lnTo>
                  <a:pt x="988359" y="0"/>
                </a:lnTo>
                <a:lnTo>
                  <a:pt x="988359" y="988359"/>
                </a:lnTo>
                <a:lnTo>
                  <a:pt x="0" y="988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604247" y="4360864"/>
            <a:ext cx="988359" cy="988359"/>
          </a:xfrm>
          <a:custGeom>
            <a:avLst/>
            <a:gdLst/>
            <a:ahLst/>
            <a:cxnLst/>
            <a:rect l="l" t="t" r="r" b="b"/>
            <a:pathLst>
              <a:path w="988359" h="988359">
                <a:moveTo>
                  <a:pt x="0" y="0"/>
                </a:moveTo>
                <a:lnTo>
                  <a:pt x="988359" y="0"/>
                </a:lnTo>
                <a:lnTo>
                  <a:pt x="988359" y="988359"/>
                </a:lnTo>
                <a:lnTo>
                  <a:pt x="0" y="9883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4061371" y="2816313"/>
            <a:ext cx="11174907" cy="253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2"/>
              </a:lnSpc>
            </a:pPr>
            <a:r>
              <a:rPr lang="en-US" sz="2887" b="1">
                <a:solidFill>
                  <a:srgbClr val="61177C"/>
                </a:solidFill>
                <a:latin typeface="Poppins Bold"/>
                <a:ea typeface="Poppins Bold"/>
                <a:cs typeface="Poppins Bold"/>
                <a:sym typeface="Poppins Bold"/>
              </a:rPr>
              <a:t>Who do you know who would want to give a large gift to us?</a:t>
            </a:r>
          </a:p>
          <a:p>
            <a:pPr algn="l">
              <a:lnSpc>
                <a:spcPts val="4042"/>
              </a:lnSpc>
            </a:pPr>
            <a:endParaRPr lang="en-US" sz="2887" b="1">
              <a:solidFill>
                <a:srgbClr val="61177C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042"/>
              </a:lnSpc>
            </a:pPr>
            <a:endParaRPr lang="en-US" sz="2887" b="1">
              <a:solidFill>
                <a:srgbClr val="61177C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042"/>
              </a:lnSpc>
            </a:pPr>
            <a:r>
              <a:rPr lang="en-US" sz="2887" b="1">
                <a:solidFill>
                  <a:srgbClr val="61177C"/>
                </a:solidFill>
                <a:latin typeface="Poppins Bold"/>
                <a:ea typeface="Poppins Bold"/>
                <a:cs typeface="Poppins Bold"/>
                <a:sym typeface="Poppins Bold"/>
              </a:rPr>
              <a:t>Who do you think would be inspired by the difference we’re making, and want to find out more?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34073" y="5141312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7" y="0"/>
                </a:lnTo>
                <a:lnTo>
                  <a:pt x="4129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1143000"/>
            <a:ext cx="7583661" cy="1497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90"/>
              </a:lnSpc>
            </a:pPr>
            <a:r>
              <a:rPr lang="en-US" sz="10590" b="1" spc="-264">
                <a:solidFill>
                  <a:srgbClr val="61177C"/>
                </a:solidFill>
                <a:latin typeface="Poppins Heavy"/>
                <a:ea typeface="Poppins Heavy"/>
                <a:cs typeface="Poppins Heavy"/>
                <a:sym typeface="Poppins Heavy"/>
              </a:rPr>
              <a:t>Task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72762"/>
            <a:ext cx="6962123" cy="236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9"/>
              </a:lnSpc>
            </a:pPr>
            <a:r>
              <a:rPr lang="en-US" sz="2499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For two minutes, consider one individual who you think could be a major donor or help with your programme. Write their name down.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45089" y="5143500"/>
            <a:ext cx="5414211" cy="4114800"/>
          </a:xfrm>
          <a:custGeom>
            <a:avLst/>
            <a:gdLst/>
            <a:ahLst/>
            <a:cxnLst/>
            <a:rect l="l" t="t" r="r" b="b"/>
            <a:pathLst>
              <a:path w="5414211" h="4114800">
                <a:moveTo>
                  <a:pt x="0" y="0"/>
                </a:moveTo>
                <a:lnTo>
                  <a:pt x="5414211" y="0"/>
                </a:lnTo>
                <a:lnTo>
                  <a:pt x="5414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1162050"/>
            <a:ext cx="7062787" cy="538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99"/>
              </a:lnSpc>
            </a:pPr>
            <a:r>
              <a:rPr lang="en-US" sz="13599" b="1" spc="-339">
                <a:solidFill>
                  <a:srgbClr val="0D5938"/>
                </a:solidFill>
                <a:latin typeface="Poppins Heavy"/>
                <a:ea typeface="Poppins Heavy"/>
                <a:cs typeface="Poppins Heavy"/>
                <a:sym typeface="Poppins Heavy"/>
              </a:rPr>
              <a:t>Start off closest to home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405" y="516238"/>
            <a:ext cx="17540947" cy="2124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90"/>
              </a:lnSpc>
            </a:pPr>
            <a:r>
              <a:rPr lang="en-US" sz="7890" b="1" spc="-197">
                <a:solidFill>
                  <a:srgbClr val="61177C"/>
                </a:solidFill>
                <a:latin typeface="Poppins Heavy"/>
                <a:ea typeface="Poppins Heavy"/>
                <a:cs typeface="Poppins Heavy"/>
                <a:sym typeface="Poppins Heavy"/>
              </a:rPr>
              <a:t>Collaboration in major donor fundraising: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843867" y="5143500"/>
            <a:ext cx="3081861" cy="2104628"/>
            <a:chOff x="0" y="0"/>
            <a:chExt cx="1190204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43867" y="2630575"/>
            <a:ext cx="3081861" cy="2104628"/>
            <a:chOff x="0" y="0"/>
            <a:chExt cx="1190204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43867" y="7657703"/>
            <a:ext cx="3081861" cy="2104628"/>
            <a:chOff x="0" y="0"/>
            <a:chExt cx="1190204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7050733"/>
            <a:ext cx="1983776" cy="2244725"/>
          </a:xfrm>
          <a:custGeom>
            <a:avLst/>
            <a:gdLst/>
            <a:ahLst/>
            <a:cxnLst/>
            <a:rect l="l" t="t" r="r" b="b"/>
            <a:pathLst>
              <a:path w="1983776" h="2244725">
                <a:moveTo>
                  <a:pt x="0" y="0"/>
                </a:moveTo>
                <a:lnTo>
                  <a:pt x="1983776" y="0"/>
                </a:lnTo>
                <a:lnTo>
                  <a:pt x="1983776" y="2244725"/>
                </a:lnTo>
                <a:lnTo>
                  <a:pt x="0" y="2244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8299272" y="3391852"/>
            <a:ext cx="2134126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Culture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99272" y="5933627"/>
            <a:ext cx="2227394" cy="45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2"/>
              </a:lnSpc>
            </a:pPr>
            <a:r>
              <a:rPr lang="en-US" sz="260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Curiosity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39978" y="8436946"/>
            <a:ext cx="2489638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Closet to home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879802"/>
            <a:ext cx="5907226" cy="5770499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3133" r="-23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8707605" y="3221554"/>
            <a:ext cx="5046716" cy="5053057"/>
          </a:xfrm>
          <a:custGeom>
            <a:avLst/>
            <a:gdLst/>
            <a:ahLst/>
            <a:cxnLst/>
            <a:rect l="l" t="t" r="r" b="b"/>
            <a:pathLst>
              <a:path w="5046716" h="5053057">
                <a:moveTo>
                  <a:pt x="0" y="0"/>
                </a:moveTo>
                <a:lnTo>
                  <a:pt x="5046716" y="0"/>
                </a:lnTo>
                <a:lnTo>
                  <a:pt x="5046716" y="5053057"/>
                </a:lnTo>
                <a:lnTo>
                  <a:pt x="0" y="5053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144000" y="8503211"/>
            <a:ext cx="8741516" cy="138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61177C"/>
                </a:solidFill>
                <a:latin typeface="Poppins Bold"/>
                <a:ea typeface="Poppins Bold"/>
                <a:cs typeface="Poppins Bold"/>
                <a:sym typeface="Poppins Bold"/>
              </a:rPr>
              <a:t>Louise Morris</a:t>
            </a:r>
          </a:p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61177C"/>
                </a:solidFill>
                <a:latin typeface="Poppins Bold"/>
                <a:ea typeface="Poppins Bold"/>
                <a:cs typeface="Poppins Bold"/>
                <a:sym typeface="Poppins Bold"/>
              </a:rPr>
              <a:t>www.summitfundraising.co.uk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17517"/>
            <a:ext cx="17259300" cy="246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90"/>
              </a:lnSpc>
            </a:pPr>
            <a:r>
              <a:rPr lang="en-US" sz="9190" b="1" spc="-229">
                <a:solidFill>
                  <a:srgbClr val="61177C"/>
                </a:solidFill>
                <a:latin typeface="Poppins Heavy"/>
                <a:ea typeface="Poppins Heavy"/>
                <a:cs typeface="Poppins Heavy"/>
                <a:sym typeface="Poppins Heavy"/>
              </a:rPr>
              <a:t>Join the Summit community for free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4678" y="3147220"/>
            <a:ext cx="5907226" cy="5770499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3133" r="-23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8630530" y="2829740"/>
            <a:ext cx="6269383" cy="5603261"/>
          </a:xfrm>
          <a:custGeom>
            <a:avLst/>
            <a:gdLst/>
            <a:ahLst/>
            <a:cxnLst/>
            <a:rect l="l" t="t" r="r" b="b"/>
            <a:pathLst>
              <a:path w="6269383" h="5603261">
                <a:moveTo>
                  <a:pt x="0" y="0"/>
                </a:moveTo>
                <a:lnTo>
                  <a:pt x="6269384" y="0"/>
                </a:lnTo>
                <a:lnTo>
                  <a:pt x="6269384" y="5603261"/>
                </a:lnTo>
                <a:lnTo>
                  <a:pt x="0" y="5603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28700" y="178426"/>
            <a:ext cx="15203661" cy="246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90"/>
              </a:lnSpc>
            </a:pPr>
            <a:r>
              <a:rPr lang="en-US" sz="9190" b="1" spc="-229">
                <a:solidFill>
                  <a:srgbClr val="61177C"/>
                </a:solidFill>
                <a:latin typeface="Poppins Heavy"/>
                <a:ea typeface="Poppins Heavy"/>
                <a:cs typeface="Poppins Heavy"/>
                <a:sym typeface="Poppins Heavy"/>
              </a:rPr>
              <a:t>Major donor fundraising you can be proud of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8507730"/>
            <a:ext cx="8741516" cy="138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61177C"/>
                </a:solidFill>
                <a:latin typeface="Poppins Bold"/>
                <a:ea typeface="Poppins Bold"/>
                <a:cs typeface="Poppins Bold"/>
                <a:sym typeface="Poppins Bold"/>
              </a:rPr>
              <a:t>Louise Morris</a:t>
            </a:r>
          </a:p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61177C"/>
                </a:solidFill>
                <a:latin typeface="Poppins Bold"/>
                <a:ea typeface="Poppins Bold"/>
                <a:cs typeface="Poppins Bold"/>
                <a:sym typeface="Poppins Bold"/>
              </a:rPr>
              <a:t>www.summitfundraising.co.uk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52154" y="-915008"/>
            <a:ext cx="21059232" cy="7058771"/>
            <a:chOff x="0" y="0"/>
            <a:chExt cx="13590877" cy="4555479"/>
          </a:xfrm>
        </p:grpSpPr>
        <p:sp>
          <p:nvSpPr>
            <p:cNvPr id="3" name="Freeform 3"/>
            <p:cNvSpPr/>
            <p:nvPr/>
          </p:nvSpPr>
          <p:spPr>
            <a:xfrm>
              <a:off x="7874" y="0"/>
              <a:ext cx="13586812" cy="4558019"/>
            </a:xfrm>
            <a:custGeom>
              <a:avLst/>
              <a:gdLst/>
              <a:ahLst/>
              <a:cxnLst/>
              <a:rect l="l" t="t" r="r" b="b"/>
              <a:pathLst>
                <a:path w="13586812" h="4558019">
                  <a:moveTo>
                    <a:pt x="23623" y="427183"/>
                  </a:moveTo>
                  <a:cubicBezTo>
                    <a:pt x="86616" y="572425"/>
                    <a:pt x="102365" y="717667"/>
                    <a:pt x="110239" y="864618"/>
                  </a:cubicBezTo>
                  <a:cubicBezTo>
                    <a:pt x="149610" y="1394325"/>
                    <a:pt x="133862" y="1924032"/>
                    <a:pt x="110239" y="2453739"/>
                  </a:cubicBezTo>
                  <a:cubicBezTo>
                    <a:pt x="86616" y="2985154"/>
                    <a:pt x="55120" y="3516570"/>
                    <a:pt x="55120" y="4049694"/>
                  </a:cubicBezTo>
                  <a:cubicBezTo>
                    <a:pt x="55120" y="4054820"/>
                    <a:pt x="55120" y="4059947"/>
                    <a:pt x="47245" y="4065073"/>
                  </a:cubicBezTo>
                  <a:cubicBezTo>
                    <a:pt x="70868" y="4066782"/>
                    <a:pt x="94491" y="4070199"/>
                    <a:pt x="118113" y="4073616"/>
                  </a:cubicBezTo>
                  <a:cubicBezTo>
                    <a:pt x="149610" y="4078743"/>
                    <a:pt x="173233" y="4087286"/>
                    <a:pt x="204730" y="4095830"/>
                  </a:cubicBezTo>
                  <a:cubicBezTo>
                    <a:pt x="275597" y="4114626"/>
                    <a:pt x="346465" y="4133422"/>
                    <a:pt x="409459" y="4152218"/>
                  </a:cubicBezTo>
                  <a:cubicBezTo>
                    <a:pt x="480327" y="4174432"/>
                    <a:pt x="551195" y="4194937"/>
                    <a:pt x="622062" y="4217150"/>
                  </a:cubicBezTo>
                  <a:cubicBezTo>
                    <a:pt x="653559" y="4227402"/>
                    <a:pt x="685056" y="4237655"/>
                    <a:pt x="716553" y="4246199"/>
                  </a:cubicBezTo>
                  <a:cubicBezTo>
                    <a:pt x="740175" y="4253033"/>
                    <a:pt x="779546" y="4256451"/>
                    <a:pt x="803169" y="4261577"/>
                  </a:cubicBezTo>
                  <a:cubicBezTo>
                    <a:pt x="881911" y="4275247"/>
                    <a:pt x="968527" y="4288917"/>
                    <a:pt x="1047269" y="4302587"/>
                  </a:cubicBezTo>
                  <a:cubicBezTo>
                    <a:pt x="1126011" y="4316257"/>
                    <a:pt x="1204753" y="4328218"/>
                    <a:pt x="1299244" y="4336761"/>
                  </a:cubicBezTo>
                  <a:cubicBezTo>
                    <a:pt x="1511847" y="4357266"/>
                    <a:pt x="1716577" y="4379479"/>
                    <a:pt x="1929180" y="4399984"/>
                  </a:cubicBezTo>
                  <a:cubicBezTo>
                    <a:pt x="2047293" y="4411945"/>
                    <a:pt x="2165407" y="4422198"/>
                    <a:pt x="2291394" y="4434159"/>
                  </a:cubicBezTo>
                  <a:cubicBezTo>
                    <a:pt x="2299268" y="4435868"/>
                    <a:pt x="2322891" y="4434159"/>
                    <a:pt x="2330765" y="4434159"/>
                  </a:cubicBezTo>
                  <a:lnTo>
                    <a:pt x="2378010" y="4434159"/>
                  </a:lnTo>
                  <a:lnTo>
                    <a:pt x="2385884" y="4435868"/>
                  </a:lnTo>
                  <a:cubicBezTo>
                    <a:pt x="2401633" y="4427324"/>
                    <a:pt x="2417381" y="4420489"/>
                    <a:pt x="2441004" y="4411945"/>
                  </a:cubicBezTo>
                  <a:cubicBezTo>
                    <a:pt x="2464626" y="4405110"/>
                    <a:pt x="2480375" y="4393149"/>
                    <a:pt x="2535494" y="4393149"/>
                  </a:cubicBezTo>
                  <a:cubicBezTo>
                    <a:pt x="2535494" y="4393149"/>
                    <a:pt x="2543368" y="4393149"/>
                    <a:pt x="2543368" y="4391440"/>
                  </a:cubicBezTo>
                  <a:cubicBezTo>
                    <a:pt x="2566991" y="4382897"/>
                    <a:pt x="2606362" y="4381188"/>
                    <a:pt x="2653607" y="4379479"/>
                  </a:cubicBezTo>
                  <a:cubicBezTo>
                    <a:pt x="2700853" y="4377771"/>
                    <a:pt x="2740224" y="4372645"/>
                    <a:pt x="2779595" y="4369227"/>
                  </a:cubicBezTo>
                  <a:cubicBezTo>
                    <a:pt x="2787469" y="4369227"/>
                    <a:pt x="2787469" y="4367518"/>
                    <a:pt x="2795343" y="4367518"/>
                  </a:cubicBezTo>
                  <a:cubicBezTo>
                    <a:pt x="2850462" y="4370936"/>
                    <a:pt x="2889833" y="4362392"/>
                    <a:pt x="2937079" y="4358975"/>
                  </a:cubicBezTo>
                  <a:lnTo>
                    <a:pt x="2944953" y="4358975"/>
                  </a:lnTo>
                  <a:cubicBezTo>
                    <a:pt x="2992198" y="4358975"/>
                    <a:pt x="3031569" y="4353849"/>
                    <a:pt x="3078814" y="4352140"/>
                  </a:cubicBezTo>
                  <a:cubicBezTo>
                    <a:pt x="3118185" y="4350431"/>
                    <a:pt x="3157556" y="4350431"/>
                    <a:pt x="3196927" y="4345305"/>
                  </a:cubicBezTo>
                  <a:cubicBezTo>
                    <a:pt x="3236298" y="4340178"/>
                    <a:pt x="3283543" y="4336761"/>
                    <a:pt x="3322915" y="4333344"/>
                  </a:cubicBezTo>
                  <a:cubicBezTo>
                    <a:pt x="3362285" y="4329926"/>
                    <a:pt x="3401657" y="4328218"/>
                    <a:pt x="3441027" y="4324800"/>
                  </a:cubicBezTo>
                  <a:lnTo>
                    <a:pt x="3480399" y="4324800"/>
                  </a:lnTo>
                  <a:cubicBezTo>
                    <a:pt x="3519770" y="4324800"/>
                    <a:pt x="3551267" y="4324800"/>
                    <a:pt x="3582763" y="4319674"/>
                  </a:cubicBezTo>
                  <a:lnTo>
                    <a:pt x="3598512" y="4319674"/>
                  </a:lnTo>
                  <a:cubicBezTo>
                    <a:pt x="3637883" y="4319674"/>
                    <a:pt x="3685128" y="4321383"/>
                    <a:pt x="3724499" y="4321383"/>
                  </a:cubicBezTo>
                  <a:lnTo>
                    <a:pt x="3755996" y="4321383"/>
                  </a:lnTo>
                  <a:cubicBezTo>
                    <a:pt x="3795367" y="4319674"/>
                    <a:pt x="3811115" y="4326509"/>
                    <a:pt x="3834738" y="4329926"/>
                  </a:cubicBezTo>
                  <a:cubicBezTo>
                    <a:pt x="3874109" y="4340178"/>
                    <a:pt x="3921354" y="4341887"/>
                    <a:pt x="3984348" y="4340178"/>
                  </a:cubicBezTo>
                  <a:cubicBezTo>
                    <a:pt x="4039467" y="4338470"/>
                    <a:pt x="4086713" y="4336761"/>
                    <a:pt x="4141832" y="4336761"/>
                  </a:cubicBezTo>
                  <a:cubicBezTo>
                    <a:pt x="4165455" y="4336761"/>
                    <a:pt x="4196952" y="4338470"/>
                    <a:pt x="4220574" y="4340178"/>
                  </a:cubicBezTo>
                  <a:cubicBezTo>
                    <a:pt x="4244196" y="4341887"/>
                    <a:pt x="4259945" y="4343596"/>
                    <a:pt x="4283568" y="4345305"/>
                  </a:cubicBezTo>
                  <a:lnTo>
                    <a:pt x="4307190" y="4350431"/>
                  </a:lnTo>
                  <a:cubicBezTo>
                    <a:pt x="4307190" y="4350431"/>
                    <a:pt x="4315064" y="4355557"/>
                    <a:pt x="4322938" y="4357266"/>
                  </a:cubicBezTo>
                  <a:cubicBezTo>
                    <a:pt x="4338687" y="4358975"/>
                    <a:pt x="4354435" y="4358975"/>
                    <a:pt x="4362310" y="4360683"/>
                  </a:cubicBezTo>
                  <a:lnTo>
                    <a:pt x="4370184" y="4362392"/>
                  </a:lnTo>
                  <a:cubicBezTo>
                    <a:pt x="4409555" y="4357266"/>
                    <a:pt x="4425303" y="4365809"/>
                    <a:pt x="4448926" y="4367518"/>
                  </a:cubicBezTo>
                  <a:cubicBezTo>
                    <a:pt x="4480423" y="4370936"/>
                    <a:pt x="4504045" y="4374353"/>
                    <a:pt x="4535542" y="4379479"/>
                  </a:cubicBezTo>
                  <a:cubicBezTo>
                    <a:pt x="4535542" y="4377771"/>
                    <a:pt x="4535542" y="4376062"/>
                    <a:pt x="4543416" y="4374353"/>
                  </a:cubicBezTo>
                  <a:cubicBezTo>
                    <a:pt x="4590662" y="4376062"/>
                    <a:pt x="4645781" y="4376062"/>
                    <a:pt x="4693026" y="4382897"/>
                  </a:cubicBezTo>
                  <a:cubicBezTo>
                    <a:pt x="4700900" y="4379479"/>
                    <a:pt x="4716649" y="4376062"/>
                    <a:pt x="4732397" y="4372645"/>
                  </a:cubicBezTo>
                  <a:cubicBezTo>
                    <a:pt x="4732397" y="4372645"/>
                    <a:pt x="4732397" y="4370936"/>
                    <a:pt x="4740271" y="4370936"/>
                  </a:cubicBezTo>
                  <a:cubicBezTo>
                    <a:pt x="4779642" y="4369227"/>
                    <a:pt x="4803265" y="4364101"/>
                    <a:pt x="4811139" y="4355557"/>
                  </a:cubicBezTo>
                  <a:cubicBezTo>
                    <a:pt x="4819014" y="4352140"/>
                    <a:pt x="4819014" y="4348722"/>
                    <a:pt x="4819014" y="4347014"/>
                  </a:cubicBezTo>
                  <a:cubicBezTo>
                    <a:pt x="4850510" y="4343596"/>
                    <a:pt x="4874133" y="4340178"/>
                    <a:pt x="4905630" y="4336761"/>
                  </a:cubicBezTo>
                  <a:lnTo>
                    <a:pt x="4905630" y="4333344"/>
                  </a:lnTo>
                  <a:cubicBezTo>
                    <a:pt x="4882007" y="4324800"/>
                    <a:pt x="4882007" y="4323091"/>
                    <a:pt x="4921378" y="4319674"/>
                  </a:cubicBezTo>
                  <a:cubicBezTo>
                    <a:pt x="4929252" y="4317965"/>
                    <a:pt x="4929252" y="4316257"/>
                    <a:pt x="4937126" y="4316257"/>
                  </a:cubicBezTo>
                  <a:cubicBezTo>
                    <a:pt x="4952875" y="4314547"/>
                    <a:pt x="4968623" y="4312839"/>
                    <a:pt x="4976497" y="4311130"/>
                  </a:cubicBezTo>
                  <a:cubicBezTo>
                    <a:pt x="4976497" y="4311130"/>
                    <a:pt x="4976497" y="4312839"/>
                    <a:pt x="4984372" y="4312839"/>
                  </a:cubicBezTo>
                  <a:lnTo>
                    <a:pt x="4984372" y="4309421"/>
                  </a:lnTo>
                  <a:cubicBezTo>
                    <a:pt x="5031617" y="4306004"/>
                    <a:pt x="5078862" y="4302587"/>
                    <a:pt x="5126107" y="4297460"/>
                  </a:cubicBezTo>
                  <a:cubicBezTo>
                    <a:pt x="5149730" y="4294043"/>
                    <a:pt x="5173353" y="4292334"/>
                    <a:pt x="5204849" y="4295752"/>
                  </a:cubicBezTo>
                  <a:cubicBezTo>
                    <a:pt x="5220598" y="4297460"/>
                    <a:pt x="5236346" y="4295752"/>
                    <a:pt x="5252095" y="4294043"/>
                  </a:cubicBezTo>
                  <a:cubicBezTo>
                    <a:pt x="5291466" y="4290626"/>
                    <a:pt x="5330837" y="4288917"/>
                    <a:pt x="5370208" y="4285499"/>
                  </a:cubicBezTo>
                  <a:cubicBezTo>
                    <a:pt x="5401704" y="4283790"/>
                    <a:pt x="5425327" y="4280373"/>
                    <a:pt x="5456824" y="4276956"/>
                  </a:cubicBezTo>
                  <a:cubicBezTo>
                    <a:pt x="5456824" y="4276956"/>
                    <a:pt x="5464698" y="4273538"/>
                    <a:pt x="5456824" y="4271830"/>
                  </a:cubicBezTo>
                  <a:cubicBezTo>
                    <a:pt x="5456824" y="4270121"/>
                    <a:pt x="5448950" y="4266703"/>
                    <a:pt x="5448950" y="4264995"/>
                  </a:cubicBezTo>
                  <a:cubicBezTo>
                    <a:pt x="5472572" y="4261577"/>
                    <a:pt x="5488321" y="4258159"/>
                    <a:pt x="5504069" y="4258159"/>
                  </a:cubicBezTo>
                  <a:cubicBezTo>
                    <a:pt x="5527692" y="4256451"/>
                    <a:pt x="5559189" y="4256451"/>
                    <a:pt x="5590685" y="4254742"/>
                  </a:cubicBezTo>
                  <a:cubicBezTo>
                    <a:pt x="5614308" y="4239364"/>
                    <a:pt x="5661553" y="4235946"/>
                    <a:pt x="5716672" y="4241072"/>
                  </a:cubicBezTo>
                  <a:lnTo>
                    <a:pt x="5732421" y="4237655"/>
                  </a:lnTo>
                  <a:cubicBezTo>
                    <a:pt x="5740295" y="4239364"/>
                    <a:pt x="5740295" y="4239364"/>
                    <a:pt x="5740295" y="4241072"/>
                  </a:cubicBezTo>
                  <a:cubicBezTo>
                    <a:pt x="5763918" y="4237655"/>
                    <a:pt x="5787540" y="4234237"/>
                    <a:pt x="5811163" y="4232528"/>
                  </a:cubicBezTo>
                  <a:cubicBezTo>
                    <a:pt x="5834786" y="4229111"/>
                    <a:pt x="5858408" y="4225694"/>
                    <a:pt x="5889906" y="4229111"/>
                  </a:cubicBezTo>
                  <a:cubicBezTo>
                    <a:pt x="5889906" y="4220568"/>
                    <a:pt x="5913528" y="4220568"/>
                    <a:pt x="5937150" y="4222276"/>
                  </a:cubicBezTo>
                  <a:cubicBezTo>
                    <a:pt x="5952899" y="4222276"/>
                    <a:pt x="5976522" y="4220568"/>
                    <a:pt x="5992270" y="4218859"/>
                  </a:cubicBezTo>
                  <a:cubicBezTo>
                    <a:pt x="6000144" y="4218859"/>
                    <a:pt x="6015892" y="4217150"/>
                    <a:pt x="6023767" y="4218859"/>
                  </a:cubicBezTo>
                  <a:cubicBezTo>
                    <a:pt x="6055264" y="4223985"/>
                    <a:pt x="6102508" y="4225694"/>
                    <a:pt x="6134006" y="4234237"/>
                  </a:cubicBezTo>
                  <a:cubicBezTo>
                    <a:pt x="6157628" y="4241072"/>
                    <a:pt x="6197000" y="4244490"/>
                    <a:pt x="6212747" y="4254742"/>
                  </a:cubicBezTo>
                  <a:cubicBezTo>
                    <a:pt x="6220622" y="4258159"/>
                    <a:pt x="6252119" y="4261577"/>
                    <a:pt x="6267867" y="4263286"/>
                  </a:cubicBezTo>
                  <a:cubicBezTo>
                    <a:pt x="6267867" y="4263286"/>
                    <a:pt x="6275742" y="4263286"/>
                    <a:pt x="6283616" y="4264995"/>
                  </a:cubicBezTo>
                  <a:cubicBezTo>
                    <a:pt x="6291490" y="4270121"/>
                    <a:pt x="6315113" y="4268412"/>
                    <a:pt x="6330861" y="4266703"/>
                  </a:cubicBezTo>
                  <a:cubicBezTo>
                    <a:pt x="6346609" y="4266703"/>
                    <a:pt x="6362358" y="4264995"/>
                    <a:pt x="6370232" y="4270121"/>
                  </a:cubicBezTo>
                  <a:cubicBezTo>
                    <a:pt x="6370232" y="4271830"/>
                    <a:pt x="6393855" y="4273538"/>
                    <a:pt x="6401729" y="4275247"/>
                  </a:cubicBezTo>
                  <a:cubicBezTo>
                    <a:pt x="6425351" y="4278664"/>
                    <a:pt x="6448974" y="4282082"/>
                    <a:pt x="6464722" y="4285499"/>
                  </a:cubicBezTo>
                  <a:cubicBezTo>
                    <a:pt x="6472597" y="4287208"/>
                    <a:pt x="6480471" y="4288917"/>
                    <a:pt x="6480471" y="4290626"/>
                  </a:cubicBezTo>
                  <a:cubicBezTo>
                    <a:pt x="6480471" y="4295752"/>
                    <a:pt x="6504093" y="4299169"/>
                    <a:pt x="6527715" y="4299169"/>
                  </a:cubicBezTo>
                  <a:cubicBezTo>
                    <a:pt x="6559213" y="4300878"/>
                    <a:pt x="6582835" y="4300878"/>
                    <a:pt x="6614332" y="4302587"/>
                  </a:cubicBezTo>
                  <a:cubicBezTo>
                    <a:pt x="6622206" y="4302587"/>
                    <a:pt x="6622206" y="4306004"/>
                    <a:pt x="6630081" y="4306004"/>
                  </a:cubicBezTo>
                  <a:cubicBezTo>
                    <a:pt x="6637954" y="4309421"/>
                    <a:pt x="6645829" y="4314547"/>
                    <a:pt x="6677326" y="4311130"/>
                  </a:cubicBezTo>
                  <a:cubicBezTo>
                    <a:pt x="6693074" y="4309421"/>
                    <a:pt x="6740319" y="4312839"/>
                    <a:pt x="6748193" y="4316257"/>
                  </a:cubicBezTo>
                  <a:cubicBezTo>
                    <a:pt x="6763942" y="4328218"/>
                    <a:pt x="6819061" y="4328218"/>
                    <a:pt x="6858432" y="4331635"/>
                  </a:cubicBezTo>
                  <a:cubicBezTo>
                    <a:pt x="6866307" y="4331635"/>
                    <a:pt x="6874181" y="4331635"/>
                    <a:pt x="6874181" y="4333344"/>
                  </a:cubicBezTo>
                  <a:cubicBezTo>
                    <a:pt x="6897803" y="4340178"/>
                    <a:pt x="6929300" y="4341887"/>
                    <a:pt x="6960797" y="4345305"/>
                  </a:cubicBezTo>
                  <a:cubicBezTo>
                    <a:pt x="6992294" y="4348722"/>
                    <a:pt x="7023791" y="4355557"/>
                    <a:pt x="7055287" y="4362392"/>
                  </a:cubicBezTo>
                  <a:lnTo>
                    <a:pt x="7094658" y="4370936"/>
                  </a:lnTo>
                  <a:cubicBezTo>
                    <a:pt x="7102533" y="4372645"/>
                    <a:pt x="7110407" y="4372645"/>
                    <a:pt x="7118281" y="4372645"/>
                  </a:cubicBezTo>
                  <a:cubicBezTo>
                    <a:pt x="7141904" y="4372645"/>
                    <a:pt x="7165526" y="4370936"/>
                    <a:pt x="7181275" y="4376062"/>
                  </a:cubicBezTo>
                  <a:cubicBezTo>
                    <a:pt x="7181275" y="4376062"/>
                    <a:pt x="7189149" y="4377771"/>
                    <a:pt x="7197023" y="4377771"/>
                  </a:cubicBezTo>
                  <a:cubicBezTo>
                    <a:pt x="7260017" y="4376062"/>
                    <a:pt x="7299388" y="4384606"/>
                    <a:pt x="7338759" y="4393149"/>
                  </a:cubicBezTo>
                  <a:cubicBezTo>
                    <a:pt x="7354508" y="4396567"/>
                    <a:pt x="7386004" y="4398275"/>
                    <a:pt x="7401752" y="4398275"/>
                  </a:cubicBezTo>
                  <a:cubicBezTo>
                    <a:pt x="7448997" y="4401693"/>
                    <a:pt x="7504117" y="4403402"/>
                    <a:pt x="7543488" y="4410237"/>
                  </a:cubicBezTo>
                  <a:cubicBezTo>
                    <a:pt x="7567111" y="4413654"/>
                    <a:pt x="7598607" y="4418780"/>
                    <a:pt x="7622230" y="4418780"/>
                  </a:cubicBezTo>
                  <a:cubicBezTo>
                    <a:pt x="7661601" y="4418780"/>
                    <a:pt x="7677350" y="4425615"/>
                    <a:pt x="7693099" y="4430741"/>
                  </a:cubicBezTo>
                  <a:cubicBezTo>
                    <a:pt x="7740344" y="4432450"/>
                    <a:pt x="7787589" y="4432450"/>
                    <a:pt x="7811212" y="4442702"/>
                  </a:cubicBezTo>
                  <a:cubicBezTo>
                    <a:pt x="7811212" y="4444411"/>
                    <a:pt x="7819085" y="4444411"/>
                    <a:pt x="7826959" y="4444411"/>
                  </a:cubicBezTo>
                  <a:cubicBezTo>
                    <a:pt x="7858457" y="4446120"/>
                    <a:pt x="7889953" y="4447829"/>
                    <a:pt x="7921451" y="4451246"/>
                  </a:cubicBezTo>
                  <a:cubicBezTo>
                    <a:pt x="7937198" y="4452955"/>
                    <a:pt x="7952947" y="4456372"/>
                    <a:pt x="7976570" y="4459790"/>
                  </a:cubicBezTo>
                  <a:cubicBezTo>
                    <a:pt x="7984444" y="4459790"/>
                    <a:pt x="7984444" y="4461499"/>
                    <a:pt x="7992318" y="4461499"/>
                  </a:cubicBezTo>
                  <a:cubicBezTo>
                    <a:pt x="8047437" y="4461499"/>
                    <a:pt x="8063186" y="4470042"/>
                    <a:pt x="8094683" y="4476877"/>
                  </a:cubicBezTo>
                  <a:cubicBezTo>
                    <a:pt x="8141928" y="4485421"/>
                    <a:pt x="8197048" y="4493964"/>
                    <a:pt x="8236419" y="4504217"/>
                  </a:cubicBezTo>
                  <a:cubicBezTo>
                    <a:pt x="8260041" y="4511052"/>
                    <a:pt x="8299412" y="4514469"/>
                    <a:pt x="8323035" y="4517887"/>
                  </a:cubicBezTo>
                  <a:lnTo>
                    <a:pt x="8370280" y="4523013"/>
                  </a:lnTo>
                  <a:cubicBezTo>
                    <a:pt x="8386028" y="4526430"/>
                    <a:pt x="8401777" y="4529848"/>
                    <a:pt x="8425399" y="4533265"/>
                  </a:cubicBezTo>
                  <a:cubicBezTo>
                    <a:pt x="8449022" y="4534974"/>
                    <a:pt x="8456896" y="4541809"/>
                    <a:pt x="8488393" y="4540100"/>
                  </a:cubicBezTo>
                  <a:cubicBezTo>
                    <a:pt x="8504141" y="4540100"/>
                    <a:pt x="8519890" y="4541809"/>
                    <a:pt x="8535638" y="4543518"/>
                  </a:cubicBezTo>
                  <a:cubicBezTo>
                    <a:pt x="8559261" y="4546935"/>
                    <a:pt x="8567135" y="4550352"/>
                    <a:pt x="8598632" y="4550352"/>
                  </a:cubicBezTo>
                  <a:cubicBezTo>
                    <a:pt x="8614380" y="4550352"/>
                    <a:pt x="8630129" y="4553770"/>
                    <a:pt x="8638003" y="4555479"/>
                  </a:cubicBezTo>
                  <a:cubicBezTo>
                    <a:pt x="8677374" y="4558019"/>
                    <a:pt x="8716745" y="4558019"/>
                    <a:pt x="8740367" y="4548644"/>
                  </a:cubicBezTo>
                  <a:lnTo>
                    <a:pt x="8748242" y="4546935"/>
                  </a:lnTo>
                  <a:cubicBezTo>
                    <a:pt x="8779738" y="4550352"/>
                    <a:pt x="8779738" y="4543518"/>
                    <a:pt x="8787613" y="4540100"/>
                  </a:cubicBezTo>
                  <a:cubicBezTo>
                    <a:pt x="8795487" y="4538392"/>
                    <a:pt x="8811235" y="4536683"/>
                    <a:pt x="8819109" y="4534974"/>
                  </a:cubicBezTo>
                  <a:cubicBezTo>
                    <a:pt x="8834858" y="4531557"/>
                    <a:pt x="8850606" y="4529848"/>
                    <a:pt x="8874229" y="4526430"/>
                  </a:cubicBezTo>
                  <a:cubicBezTo>
                    <a:pt x="8882103" y="4524721"/>
                    <a:pt x="8897851" y="4523013"/>
                    <a:pt x="8905726" y="4523013"/>
                  </a:cubicBezTo>
                  <a:cubicBezTo>
                    <a:pt x="8945097" y="4523013"/>
                    <a:pt x="8968719" y="4519595"/>
                    <a:pt x="9000216" y="4512761"/>
                  </a:cubicBezTo>
                  <a:cubicBezTo>
                    <a:pt x="9023839" y="4507634"/>
                    <a:pt x="9063210" y="4504217"/>
                    <a:pt x="9094706" y="4500799"/>
                  </a:cubicBezTo>
                  <a:cubicBezTo>
                    <a:pt x="9126203" y="4497382"/>
                    <a:pt x="9157701" y="4493964"/>
                    <a:pt x="9197071" y="4492256"/>
                  </a:cubicBezTo>
                  <a:cubicBezTo>
                    <a:pt x="9220694" y="4490547"/>
                    <a:pt x="9244316" y="4490547"/>
                    <a:pt x="9267939" y="4490547"/>
                  </a:cubicBezTo>
                  <a:lnTo>
                    <a:pt x="9283688" y="4490547"/>
                  </a:lnTo>
                  <a:cubicBezTo>
                    <a:pt x="9315184" y="4487130"/>
                    <a:pt x="9346681" y="4482003"/>
                    <a:pt x="9386053" y="4478586"/>
                  </a:cubicBezTo>
                  <a:lnTo>
                    <a:pt x="9409674" y="4478586"/>
                  </a:lnTo>
                  <a:cubicBezTo>
                    <a:pt x="9449046" y="4482003"/>
                    <a:pt x="9488417" y="4482003"/>
                    <a:pt x="9527787" y="4475168"/>
                  </a:cubicBezTo>
                  <a:cubicBezTo>
                    <a:pt x="9535662" y="4473460"/>
                    <a:pt x="9551411" y="4471751"/>
                    <a:pt x="9559285" y="4470042"/>
                  </a:cubicBezTo>
                  <a:cubicBezTo>
                    <a:pt x="9598656" y="4473460"/>
                    <a:pt x="9638026" y="4480295"/>
                    <a:pt x="9685272" y="4480295"/>
                  </a:cubicBezTo>
                  <a:cubicBezTo>
                    <a:pt x="9701020" y="4480295"/>
                    <a:pt x="9724643" y="4478586"/>
                    <a:pt x="9740391" y="4476877"/>
                  </a:cubicBezTo>
                  <a:cubicBezTo>
                    <a:pt x="9771889" y="4476877"/>
                    <a:pt x="9803384" y="4476877"/>
                    <a:pt x="9827008" y="4475168"/>
                  </a:cubicBezTo>
                  <a:cubicBezTo>
                    <a:pt x="9858504" y="4473460"/>
                    <a:pt x="9897876" y="4475168"/>
                    <a:pt x="9929373" y="4471751"/>
                  </a:cubicBezTo>
                  <a:cubicBezTo>
                    <a:pt x="9945121" y="4463207"/>
                    <a:pt x="9952995" y="4463207"/>
                    <a:pt x="9992366" y="4464916"/>
                  </a:cubicBezTo>
                  <a:cubicBezTo>
                    <a:pt x="10039611" y="4466625"/>
                    <a:pt x="10071108" y="4464916"/>
                    <a:pt x="10102604" y="4456372"/>
                  </a:cubicBezTo>
                  <a:cubicBezTo>
                    <a:pt x="10118354" y="4451246"/>
                    <a:pt x="10157725" y="4451246"/>
                    <a:pt x="10181346" y="4447829"/>
                  </a:cubicBezTo>
                  <a:cubicBezTo>
                    <a:pt x="10189221" y="4447829"/>
                    <a:pt x="10197095" y="4446120"/>
                    <a:pt x="10204969" y="4446120"/>
                  </a:cubicBezTo>
                  <a:cubicBezTo>
                    <a:pt x="10220717" y="4444411"/>
                    <a:pt x="10228592" y="4444411"/>
                    <a:pt x="10244341" y="4442702"/>
                  </a:cubicBezTo>
                  <a:cubicBezTo>
                    <a:pt x="10283711" y="4439285"/>
                    <a:pt x="10323082" y="4437576"/>
                    <a:pt x="10362453" y="4432450"/>
                  </a:cubicBezTo>
                  <a:cubicBezTo>
                    <a:pt x="10401824" y="4427324"/>
                    <a:pt x="10433322" y="4423906"/>
                    <a:pt x="10472692" y="4430741"/>
                  </a:cubicBezTo>
                  <a:lnTo>
                    <a:pt x="10488441" y="4430741"/>
                  </a:lnTo>
                  <a:cubicBezTo>
                    <a:pt x="10504189" y="4429033"/>
                    <a:pt x="10512064" y="4429033"/>
                    <a:pt x="10527812" y="4427324"/>
                  </a:cubicBezTo>
                  <a:cubicBezTo>
                    <a:pt x="10527812" y="4422198"/>
                    <a:pt x="10527812" y="4415363"/>
                    <a:pt x="10559308" y="4410237"/>
                  </a:cubicBezTo>
                  <a:cubicBezTo>
                    <a:pt x="10567183" y="4408528"/>
                    <a:pt x="10567183" y="4405110"/>
                    <a:pt x="10582931" y="4403402"/>
                  </a:cubicBezTo>
                  <a:cubicBezTo>
                    <a:pt x="10598679" y="4399984"/>
                    <a:pt x="10622302" y="4399984"/>
                    <a:pt x="10638051" y="4401693"/>
                  </a:cubicBezTo>
                  <a:cubicBezTo>
                    <a:pt x="10645925" y="4403402"/>
                    <a:pt x="10661673" y="4401693"/>
                    <a:pt x="10669548" y="4401693"/>
                  </a:cubicBezTo>
                  <a:cubicBezTo>
                    <a:pt x="10716792" y="4399984"/>
                    <a:pt x="10771911" y="4399984"/>
                    <a:pt x="10819157" y="4398275"/>
                  </a:cubicBezTo>
                  <a:cubicBezTo>
                    <a:pt x="10866403" y="4396567"/>
                    <a:pt x="10913648" y="4394858"/>
                    <a:pt x="10960893" y="4391440"/>
                  </a:cubicBezTo>
                  <a:cubicBezTo>
                    <a:pt x="10992389" y="4388023"/>
                    <a:pt x="11023887" y="4389732"/>
                    <a:pt x="11055383" y="4389732"/>
                  </a:cubicBezTo>
                  <a:cubicBezTo>
                    <a:pt x="11118377" y="4391440"/>
                    <a:pt x="11173496" y="4391440"/>
                    <a:pt x="11228616" y="4384606"/>
                  </a:cubicBezTo>
                  <a:lnTo>
                    <a:pt x="11212867" y="4381188"/>
                  </a:lnTo>
                  <a:cubicBezTo>
                    <a:pt x="11228616" y="4379479"/>
                    <a:pt x="11244364" y="4379479"/>
                    <a:pt x="11267987" y="4379479"/>
                  </a:cubicBezTo>
                  <a:cubicBezTo>
                    <a:pt x="11283735" y="4384606"/>
                    <a:pt x="11307358" y="4381188"/>
                    <a:pt x="11323106" y="4377771"/>
                  </a:cubicBezTo>
                  <a:cubicBezTo>
                    <a:pt x="11346729" y="4372645"/>
                    <a:pt x="11370352" y="4374353"/>
                    <a:pt x="11401848" y="4374353"/>
                  </a:cubicBezTo>
                  <a:cubicBezTo>
                    <a:pt x="11433345" y="4376062"/>
                    <a:pt x="11472717" y="4372645"/>
                    <a:pt x="11512088" y="4370936"/>
                  </a:cubicBezTo>
                  <a:cubicBezTo>
                    <a:pt x="11519961" y="4370936"/>
                    <a:pt x="11527836" y="4367518"/>
                    <a:pt x="11527836" y="4365809"/>
                  </a:cubicBezTo>
                  <a:cubicBezTo>
                    <a:pt x="11543584" y="4365809"/>
                    <a:pt x="11559332" y="4364101"/>
                    <a:pt x="11582955" y="4364101"/>
                  </a:cubicBezTo>
                  <a:lnTo>
                    <a:pt x="11614452" y="4364101"/>
                  </a:lnTo>
                  <a:cubicBezTo>
                    <a:pt x="11645949" y="4367518"/>
                    <a:pt x="11677445" y="4367518"/>
                    <a:pt x="11708943" y="4364101"/>
                  </a:cubicBezTo>
                  <a:cubicBezTo>
                    <a:pt x="11716817" y="4362392"/>
                    <a:pt x="11732565" y="4362392"/>
                    <a:pt x="11740439" y="4362392"/>
                  </a:cubicBezTo>
                  <a:cubicBezTo>
                    <a:pt x="11764062" y="4360683"/>
                    <a:pt x="11787685" y="4362392"/>
                    <a:pt x="11803433" y="4357266"/>
                  </a:cubicBezTo>
                  <a:cubicBezTo>
                    <a:pt x="11811308" y="4355557"/>
                    <a:pt x="11827056" y="4357266"/>
                    <a:pt x="11842804" y="4355557"/>
                  </a:cubicBezTo>
                  <a:lnTo>
                    <a:pt x="12071155" y="4355557"/>
                  </a:lnTo>
                  <a:cubicBezTo>
                    <a:pt x="12102652" y="4355557"/>
                    <a:pt x="12142022" y="4357266"/>
                    <a:pt x="12173520" y="4358975"/>
                  </a:cubicBezTo>
                  <a:cubicBezTo>
                    <a:pt x="12212891" y="4360683"/>
                    <a:pt x="12244387" y="4358975"/>
                    <a:pt x="12275886" y="4357266"/>
                  </a:cubicBezTo>
                  <a:lnTo>
                    <a:pt x="12331005" y="4357266"/>
                  </a:lnTo>
                  <a:cubicBezTo>
                    <a:pt x="12354627" y="4357266"/>
                    <a:pt x="12378249" y="4358975"/>
                    <a:pt x="12401872" y="4357266"/>
                  </a:cubicBezTo>
                  <a:cubicBezTo>
                    <a:pt x="12417620" y="4357266"/>
                    <a:pt x="12425494" y="4353849"/>
                    <a:pt x="12433369" y="4350431"/>
                  </a:cubicBezTo>
                  <a:cubicBezTo>
                    <a:pt x="12449118" y="4345305"/>
                    <a:pt x="12472740" y="4343596"/>
                    <a:pt x="12504237" y="4343596"/>
                  </a:cubicBezTo>
                  <a:cubicBezTo>
                    <a:pt x="12527859" y="4343596"/>
                    <a:pt x="12551483" y="4341887"/>
                    <a:pt x="12575104" y="4340178"/>
                  </a:cubicBezTo>
                  <a:lnTo>
                    <a:pt x="12590853" y="4340178"/>
                  </a:lnTo>
                  <a:cubicBezTo>
                    <a:pt x="12622350" y="4350431"/>
                    <a:pt x="12669596" y="4343596"/>
                    <a:pt x="12708967" y="4345305"/>
                  </a:cubicBezTo>
                  <a:lnTo>
                    <a:pt x="12724715" y="4345305"/>
                  </a:lnTo>
                  <a:cubicBezTo>
                    <a:pt x="12756211" y="4348722"/>
                    <a:pt x="12795582" y="4352140"/>
                    <a:pt x="12827080" y="4353849"/>
                  </a:cubicBezTo>
                  <a:cubicBezTo>
                    <a:pt x="12866450" y="4355557"/>
                    <a:pt x="12897947" y="4364101"/>
                    <a:pt x="12929443" y="4364101"/>
                  </a:cubicBezTo>
                  <a:cubicBezTo>
                    <a:pt x="12984564" y="4364101"/>
                    <a:pt x="13031808" y="4372645"/>
                    <a:pt x="13079054" y="4374353"/>
                  </a:cubicBezTo>
                  <a:cubicBezTo>
                    <a:pt x="13118426" y="4376062"/>
                    <a:pt x="13157795" y="4379479"/>
                    <a:pt x="13197166" y="4382897"/>
                  </a:cubicBezTo>
                  <a:cubicBezTo>
                    <a:pt x="13212916" y="4384606"/>
                    <a:pt x="13236538" y="4382897"/>
                    <a:pt x="13252286" y="4382897"/>
                  </a:cubicBezTo>
                  <a:cubicBezTo>
                    <a:pt x="13299532" y="4384606"/>
                    <a:pt x="13346776" y="4384606"/>
                    <a:pt x="13394023" y="4386314"/>
                  </a:cubicBezTo>
                  <a:lnTo>
                    <a:pt x="13401895" y="4386314"/>
                  </a:lnTo>
                  <a:cubicBezTo>
                    <a:pt x="13457016" y="4384606"/>
                    <a:pt x="13512135" y="4388023"/>
                    <a:pt x="13567254" y="4388023"/>
                  </a:cubicBezTo>
                  <a:cubicBezTo>
                    <a:pt x="13575129" y="4083869"/>
                    <a:pt x="13535758" y="3779715"/>
                    <a:pt x="13488511" y="3475560"/>
                  </a:cubicBezTo>
                  <a:cubicBezTo>
                    <a:pt x="13441266" y="3186785"/>
                    <a:pt x="13394023" y="2898009"/>
                    <a:pt x="13386147" y="2609233"/>
                  </a:cubicBezTo>
                  <a:cubicBezTo>
                    <a:pt x="13386147" y="2463991"/>
                    <a:pt x="13394023" y="2320458"/>
                    <a:pt x="13409771" y="2175215"/>
                  </a:cubicBezTo>
                  <a:cubicBezTo>
                    <a:pt x="13433392" y="2029973"/>
                    <a:pt x="13480638" y="1884731"/>
                    <a:pt x="13512135" y="1739489"/>
                  </a:cubicBezTo>
                  <a:cubicBezTo>
                    <a:pt x="13586812" y="1279840"/>
                    <a:pt x="13551506" y="818483"/>
                    <a:pt x="13520009" y="358834"/>
                  </a:cubicBezTo>
                  <a:cubicBezTo>
                    <a:pt x="13496387" y="357125"/>
                    <a:pt x="13480638" y="355416"/>
                    <a:pt x="13464890" y="353707"/>
                  </a:cubicBezTo>
                  <a:cubicBezTo>
                    <a:pt x="13441266" y="350290"/>
                    <a:pt x="13417645" y="348581"/>
                    <a:pt x="13386147" y="350290"/>
                  </a:cubicBezTo>
                  <a:lnTo>
                    <a:pt x="13338904" y="350290"/>
                  </a:lnTo>
                  <a:cubicBezTo>
                    <a:pt x="13315280" y="350290"/>
                    <a:pt x="13283783" y="350290"/>
                    <a:pt x="13268035" y="357125"/>
                  </a:cubicBezTo>
                  <a:cubicBezTo>
                    <a:pt x="13268035" y="357125"/>
                    <a:pt x="13260161" y="358834"/>
                    <a:pt x="13252286" y="358834"/>
                  </a:cubicBezTo>
                  <a:lnTo>
                    <a:pt x="13220790" y="358834"/>
                  </a:lnTo>
                  <a:cubicBezTo>
                    <a:pt x="13212916" y="355416"/>
                    <a:pt x="13228664" y="348581"/>
                    <a:pt x="13189293" y="350290"/>
                  </a:cubicBezTo>
                  <a:cubicBezTo>
                    <a:pt x="13173545" y="350290"/>
                    <a:pt x="13149921" y="351999"/>
                    <a:pt x="13134173" y="351999"/>
                  </a:cubicBezTo>
                  <a:lnTo>
                    <a:pt x="13016060" y="351999"/>
                  </a:lnTo>
                  <a:cubicBezTo>
                    <a:pt x="13008186" y="348581"/>
                    <a:pt x="13000312" y="345164"/>
                    <a:pt x="12984564" y="340038"/>
                  </a:cubicBezTo>
                  <a:cubicBezTo>
                    <a:pt x="12976689" y="336620"/>
                    <a:pt x="12968815" y="334911"/>
                    <a:pt x="12945193" y="338329"/>
                  </a:cubicBezTo>
                  <a:cubicBezTo>
                    <a:pt x="12929443" y="340038"/>
                    <a:pt x="12921570" y="340038"/>
                    <a:pt x="12913695" y="336620"/>
                  </a:cubicBezTo>
                  <a:cubicBezTo>
                    <a:pt x="12890072" y="328076"/>
                    <a:pt x="12866450" y="321242"/>
                    <a:pt x="12819205" y="319533"/>
                  </a:cubicBezTo>
                  <a:cubicBezTo>
                    <a:pt x="12811330" y="319533"/>
                    <a:pt x="12803456" y="316115"/>
                    <a:pt x="12795582" y="314407"/>
                  </a:cubicBezTo>
                  <a:cubicBezTo>
                    <a:pt x="12779834" y="310989"/>
                    <a:pt x="12771959" y="307572"/>
                    <a:pt x="12748337" y="307572"/>
                  </a:cubicBezTo>
                  <a:cubicBezTo>
                    <a:pt x="12740463" y="307572"/>
                    <a:pt x="12724715" y="304154"/>
                    <a:pt x="12724715" y="302445"/>
                  </a:cubicBezTo>
                  <a:cubicBezTo>
                    <a:pt x="12716840" y="295611"/>
                    <a:pt x="12716840" y="290484"/>
                    <a:pt x="12716840" y="283649"/>
                  </a:cubicBezTo>
                  <a:cubicBezTo>
                    <a:pt x="12708967" y="276814"/>
                    <a:pt x="12693217" y="269980"/>
                    <a:pt x="12669596" y="266562"/>
                  </a:cubicBezTo>
                  <a:cubicBezTo>
                    <a:pt x="12630224" y="261436"/>
                    <a:pt x="12598727" y="254601"/>
                    <a:pt x="12559356" y="249475"/>
                  </a:cubicBezTo>
                  <a:cubicBezTo>
                    <a:pt x="12551483" y="247766"/>
                    <a:pt x="12535733" y="246057"/>
                    <a:pt x="12519985" y="246057"/>
                  </a:cubicBezTo>
                  <a:cubicBezTo>
                    <a:pt x="12496362" y="244349"/>
                    <a:pt x="12472740" y="242640"/>
                    <a:pt x="12449118" y="242640"/>
                  </a:cubicBezTo>
                  <a:cubicBezTo>
                    <a:pt x="12425494" y="242640"/>
                    <a:pt x="12393998" y="242640"/>
                    <a:pt x="12370375" y="246057"/>
                  </a:cubicBezTo>
                  <a:cubicBezTo>
                    <a:pt x="12323130" y="251184"/>
                    <a:pt x="12283759" y="244349"/>
                    <a:pt x="12244387" y="244349"/>
                  </a:cubicBezTo>
                  <a:cubicBezTo>
                    <a:pt x="12205017" y="242640"/>
                    <a:pt x="12165646" y="239222"/>
                    <a:pt x="12134149" y="237514"/>
                  </a:cubicBezTo>
                  <a:lnTo>
                    <a:pt x="12031784" y="237514"/>
                  </a:lnTo>
                  <a:cubicBezTo>
                    <a:pt x="11945168" y="240931"/>
                    <a:pt x="11874300" y="230679"/>
                    <a:pt x="11787684" y="228970"/>
                  </a:cubicBezTo>
                  <a:cubicBezTo>
                    <a:pt x="11764062" y="228970"/>
                    <a:pt x="11740439" y="223844"/>
                    <a:pt x="11716817" y="220426"/>
                  </a:cubicBezTo>
                  <a:cubicBezTo>
                    <a:pt x="11701068" y="217009"/>
                    <a:pt x="11685320" y="217009"/>
                    <a:pt x="11661697" y="218718"/>
                  </a:cubicBezTo>
                  <a:cubicBezTo>
                    <a:pt x="11630199" y="220426"/>
                    <a:pt x="11598703" y="218718"/>
                    <a:pt x="11567207" y="220426"/>
                  </a:cubicBezTo>
                  <a:cubicBezTo>
                    <a:pt x="11519961" y="223844"/>
                    <a:pt x="11480590" y="215300"/>
                    <a:pt x="11433345" y="215300"/>
                  </a:cubicBezTo>
                  <a:cubicBezTo>
                    <a:pt x="11393973" y="217009"/>
                    <a:pt x="11354602" y="217009"/>
                    <a:pt x="11315231" y="218718"/>
                  </a:cubicBezTo>
                  <a:lnTo>
                    <a:pt x="11220741" y="223844"/>
                  </a:lnTo>
                  <a:cubicBezTo>
                    <a:pt x="11157747" y="230679"/>
                    <a:pt x="11110502" y="222135"/>
                    <a:pt x="11055383" y="218718"/>
                  </a:cubicBezTo>
                  <a:cubicBezTo>
                    <a:pt x="11016013" y="217009"/>
                    <a:pt x="10992389" y="213591"/>
                    <a:pt x="10960892" y="208465"/>
                  </a:cubicBezTo>
                  <a:cubicBezTo>
                    <a:pt x="10929396" y="203339"/>
                    <a:pt x="10897899" y="208465"/>
                    <a:pt x="10874276" y="208465"/>
                  </a:cubicBezTo>
                  <a:cubicBezTo>
                    <a:pt x="10850654" y="208465"/>
                    <a:pt x="10834905" y="213591"/>
                    <a:pt x="10819157" y="215300"/>
                  </a:cubicBezTo>
                  <a:cubicBezTo>
                    <a:pt x="10795535" y="217009"/>
                    <a:pt x="10771911" y="217009"/>
                    <a:pt x="10748289" y="217009"/>
                  </a:cubicBezTo>
                  <a:cubicBezTo>
                    <a:pt x="10724666" y="217009"/>
                    <a:pt x="10693170" y="215300"/>
                    <a:pt x="10669546" y="217009"/>
                  </a:cubicBezTo>
                  <a:cubicBezTo>
                    <a:pt x="10630176" y="220426"/>
                    <a:pt x="10598679" y="225553"/>
                    <a:pt x="10567182" y="228970"/>
                  </a:cubicBezTo>
                  <a:cubicBezTo>
                    <a:pt x="10559308" y="230679"/>
                    <a:pt x="10551433" y="232387"/>
                    <a:pt x="10543560" y="232387"/>
                  </a:cubicBezTo>
                  <a:cubicBezTo>
                    <a:pt x="10488440" y="239222"/>
                    <a:pt x="10425447" y="240931"/>
                    <a:pt x="10354579" y="240931"/>
                  </a:cubicBezTo>
                  <a:cubicBezTo>
                    <a:pt x="10315208" y="240931"/>
                    <a:pt x="10275836" y="240931"/>
                    <a:pt x="10236466" y="239222"/>
                  </a:cubicBezTo>
                  <a:cubicBezTo>
                    <a:pt x="10212842" y="239222"/>
                    <a:pt x="10197095" y="234096"/>
                    <a:pt x="10181346" y="234096"/>
                  </a:cubicBezTo>
                  <a:cubicBezTo>
                    <a:pt x="10126227" y="232387"/>
                    <a:pt x="10078982" y="232387"/>
                    <a:pt x="10023863" y="232387"/>
                  </a:cubicBezTo>
                  <a:cubicBezTo>
                    <a:pt x="10015988" y="232387"/>
                    <a:pt x="10008114" y="234096"/>
                    <a:pt x="10000239" y="234096"/>
                  </a:cubicBezTo>
                  <a:cubicBezTo>
                    <a:pt x="9968743" y="237514"/>
                    <a:pt x="9937246" y="242640"/>
                    <a:pt x="9905749" y="246057"/>
                  </a:cubicBezTo>
                  <a:cubicBezTo>
                    <a:pt x="9850630" y="249475"/>
                    <a:pt x="9795510" y="252892"/>
                    <a:pt x="9740391" y="254601"/>
                  </a:cubicBezTo>
                  <a:lnTo>
                    <a:pt x="9716768" y="254601"/>
                  </a:lnTo>
                  <a:cubicBezTo>
                    <a:pt x="9669523" y="249475"/>
                    <a:pt x="9630152" y="254601"/>
                    <a:pt x="9582906" y="256310"/>
                  </a:cubicBezTo>
                  <a:cubicBezTo>
                    <a:pt x="9535662" y="259727"/>
                    <a:pt x="9488416" y="264853"/>
                    <a:pt x="9441171" y="268271"/>
                  </a:cubicBezTo>
                  <a:cubicBezTo>
                    <a:pt x="9425423" y="269980"/>
                    <a:pt x="9409674" y="268271"/>
                    <a:pt x="9393926" y="266562"/>
                  </a:cubicBezTo>
                  <a:cubicBezTo>
                    <a:pt x="9370303" y="264853"/>
                    <a:pt x="9354555" y="264853"/>
                    <a:pt x="9338807" y="268271"/>
                  </a:cubicBezTo>
                  <a:cubicBezTo>
                    <a:pt x="9330932" y="269980"/>
                    <a:pt x="9323058" y="269980"/>
                    <a:pt x="9315184" y="269980"/>
                  </a:cubicBezTo>
                  <a:cubicBezTo>
                    <a:pt x="9291561" y="271688"/>
                    <a:pt x="9267939" y="271688"/>
                    <a:pt x="9252190" y="273397"/>
                  </a:cubicBezTo>
                  <a:cubicBezTo>
                    <a:pt x="9220694" y="278523"/>
                    <a:pt x="9189196" y="276814"/>
                    <a:pt x="9157700" y="280232"/>
                  </a:cubicBezTo>
                  <a:cubicBezTo>
                    <a:pt x="9126203" y="283649"/>
                    <a:pt x="9094706" y="283649"/>
                    <a:pt x="9071083" y="288776"/>
                  </a:cubicBezTo>
                  <a:cubicBezTo>
                    <a:pt x="9063210" y="290484"/>
                    <a:pt x="9047461" y="290484"/>
                    <a:pt x="9031712" y="290484"/>
                  </a:cubicBezTo>
                  <a:cubicBezTo>
                    <a:pt x="8992342" y="292193"/>
                    <a:pt x="8960844" y="297319"/>
                    <a:pt x="8937222" y="304154"/>
                  </a:cubicBezTo>
                  <a:cubicBezTo>
                    <a:pt x="8905725" y="310989"/>
                    <a:pt x="8874229" y="316115"/>
                    <a:pt x="8842732" y="321242"/>
                  </a:cubicBezTo>
                  <a:cubicBezTo>
                    <a:pt x="8834858" y="322950"/>
                    <a:pt x="8811234" y="322950"/>
                    <a:pt x="8803360" y="322950"/>
                  </a:cubicBezTo>
                  <a:cubicBezTo>
                    <a:pt x="8771864" y="322950"/>
                    <a:pt x="8740366" y="321242"/>
                    <a:pt x="8716745" y="319533"/>
                  </a:cubicBezTo>
                  <a:cubicBezTo>
                    <a:pt x="8700995" y="319533"/>
                    <a:pt x="8693121" y="317824"/>
                    <a:pt x="8677373" y="317824"/>
                  </a:cubicBezTo>
                  <a:cubicBezTo>
                    <a:pt x="8630128" y="322950"/>
                    <a:pt x="8575008" y="319533"/>
                    <a:pt x="8527763" y="319533"/>
                  </a:cubicBezTo>
                  <a:cubicBezTo>
                    <a:pt x="8519889" y="319533"/>
                    <a:pt x="8504141" y="317824"/>
                    <a:pt x="8496267" y="316115"/>
                  </a:cubicBezTo>
                  <a:cubicBezTo>
                    <a:pt x="8464769" y="310989"/>
                    <a:pt x="8433273" y="310989"/>
                    <a:pt x="8401776" y="314407"/>
                  </a:cubicBezTo>
                  <a:cubicBezTo>
                    <a:pt x="8378154" y="316115"/>
                    <a:pt x="8354531" y="316115"/>
                    <a:pt x="8338782" y="312698"/>
                  </a:cubicBezTo>
                  <a:cubicBezTo>
                    <a:pt x="8307285" y="307572"/>
                    <a:pt x="8267915" y="304154"/>
                    <a:pt x="8228543" y="302445"/>
                  </a:cubicBezTo>
                  <a:cubicBezTo>
                    <a:pt x="8197047" y="300737"/>
                    <a:pt x="8165550" y="297319"/>
                    <a:pt x="8134053" y="293902"/>
                  </a:cubicBezTo>
                  <a:cubicBezTo>
                    <a:pt x="8118305" y="292193"/>
                    <a:pt x="8102556" y="293902"/>
                    <a:pt x="8086808" y="293902"/>
                  </a:cubicBezTo>
                  <a:cubicBezTo>
                    <a:pt x="8071059" y="293902"/>
                    <a:pt x="8063185" y="295611"/>
                    <a:pt x="8047437" y="295611"/>
                  </a:cubicBezTo>
                  <a:cubicBezTo>
                    <a:pt x="8000191" y="297319"/>
                    <a:pt x="7952946" y="300737"/>
                    <a:pt x="7913575" y="299028"/>
                  </a:cubicBezTo>
                  <a:cubicBezTo>
                    <a:pt x="7858456" y="295611"/>
                    <a:pt x="7803337" y="297319"/>
                    <a:pt x="7756091" y="290484"/>
                  </a:cubicBezTo>
                  <a:cubicBezTo>
                    <a:pt x="7732469" y="287067"/>
                    <a:pt x="7724594" y="290484"/>
                    <a:pt x="7708846" y="290484"/>
                  </a:cubicBezTo>
                  <a:cubicBezTo>
                    <a:pt x="7700972" y="290484"/>
                    <a:pt x="7693098" y="290484"/>
                    <a:pt x="7677349" y="292193"/>
                  </a:cubicBezTo>
                  <a:cubicBezTo>
                    <a:pt x="7669475" y="297319"/>
                    <a:pt x="7637978" y="300737"/>
                    <a:pt x="7598607" y="297319"/>
                  </a:cubicBezTo>
                  <a:cubicBezTo>
                    <a:pt x="7574985" y="295611"/>
                    <a:pt x="7559236" y="295611"/>
                    <a:pt x="7535614" y="297319"/>
                  </a:cubicBezTo>
                  <a:cubicBezTo>
                    <a:pt x="7511991" y="299028"/>
                    <a:pt x="7488368" y="299028"/>
                    <a:pt x="7456872" y="300737"/>
                  </a:cubicBezTo>
                  <a:lnTo>
                    <a:pt x="7448997" y="300737"/>
                  </a:lnTo>
                  <a:cubicBezTo>
                    <a:pt x="7386003" y="309280"/>
                    <a:pt x="7323010" y="302445"/>
                    <a:pt x="7252142" y="302445"/>
                  </a:cubicBezTo>
                  <a:lnTo>
                    <a:pt x="7212771" y="302445"/>
                  </a:lnTo>
                  <a:cubicBezTo>
                    <a:pt x="7165525" y="304154"/>
                    <a:pt x="7141904" y="295611"/>
                    <a:pt x="7110406" y="290484"/>
                  </a:cubicBezTo>
                  <a:cubicBezTo>
                    <a:pt x="7078910" y="285358"/>
                    <a:pt x="7047412" y="278523"/>
                    <a:pt x="7015916" y="275106"/>
                  </a:cubicBezTo>
                  <a:cubicBezTo>
                    <a:pt x="7008042" y="273397"/>
                    <a:pt x="6984419" y="275106"/>
                    <a:pt x="6968671" y="275106"/>
                  </a:cubicBezTo>
                  <a:lnTo>
                    <a:pt x="6897803" y="275106"/>
                  </a:lnTo>
                  <a:lnTo>
                    <a:pt x="6889928" y="273397"/>
                  </a:lnTo>
                  <a:cubicBezTo>
                    <a:pt x="6834809" y="276814"/>
                    <a:pt x="6803313" y="269980"/>
                    <a:pt x="6763941" y="263145"/>
                  </a:cubicBezTo>
                  <a:cubicBezTo>
                    <a:pt x="6740319" y="259727"/>
                    <a:pt x="6708822" y="256310"/>
                    <a:pt x="6685200" y="254601"/>
                  </a:cubicBezTo>
                  <a:cubicBezTo>
                    <a:pt x="6653702" y="251184"/>
                    <a:pt x="6614331" y="249475"/>
                    <a:pt x="6598583" y="240931"/>
                  </a:cubicBezTo>
                  <a:cubicBezTo>
                    <a:pt x="6590709" y="237514"/>
                    <a:pt x="6574961" y="237514"/>
                    <a:pt x="6567086" y="234096"/>
                  </a:cubicBezTo>
                  <a:cubicBezTo>
                    <a:pt x="6559212" y="230679"/>
                    <a:pt x="6551338" y="227261"/>
                    <a:pt x="6551338" y="225553"/>
                  </a:cubicBezTo>
                  <a:cubicBezTo>
                    <a:pt x="6551338" y="222135"/>
                    <a:pt x="6559212" y="218718"/>
                    <a:pt x="6567086" y="215300"/>
                  </a:cubicBezTo>
                  <a:cubicBezTo>
                    <a:pt x="6574961" y="210174"/>
                    <a:pt x="6559212" y="205048"/>
                    <a:pt x="6535589" y="201630"/>
                  </a:cubicBezTo>
                  <a:cubicBezTo>
                    <a:pt x="6527715" y="199922"/>
                    <a:pt x="6511967" y="199922"/>
                    <a:pt x="6511967" y="198213"/>
                  </a:cubicBezTo>
                  <a:cubicBezTo>
                    <a:pt x="6496218" y="187960"/>
                    <a:pt x="6456847" y="184543"/>
                    <a:pt x="6425350" y="175999"/>
                  </a:cubicBezTo>
                  <a:cubicBezTo>
                    <a:pt x="6401728" y="170873"/>
                    <a:pt x="6385979" y="164038"/>
                    <a:pt x="6370231" y="157203"/>
                  </a:cubicBezTo>
                  <a:cubicBezTo>
                    <a:pt x="6354483" y="153786"/>
                    <a:pt x="6346608" y="150368"/>
                    <a:pt x="6322986" y="146951"/>
                  </a:cubicBezTo>
                  <a:cubicBezTo>
                    <a:pt x="6267866" y="141825"/>
                    <a:pt x="6212747" y="136698"/>
                    <a:pt x="6157628" y="129864"/>
                  </a:cubicBezTo>
                  <a:cubicBezTo>
                    <a:pt x="6157628" y="143533"/>
                    <a:pt x="6141879" y="140116"/>
                    <a:pt x="6134005" y="136698"/>
                  </a:cubicBezTo>
                  <a:cubicBezTo>
                    <a:pt x="6134005" y="131572"/>
                    <a:pt x="6118257" y="129864"/>
                    <a:pt x="6094634" y="129864"/>
                  </a:cubicBezTo>
                  <a:cubicBezTo>
                    <a:pt x="6094634" y="129864"/>
                    <a:pt x="6086760" y="129864"/>
                    <a:pt x="6086760" y="128155"/>
                  </a:cubicBezTo>
                  <a:cubicBezTo>
                    <a:pt x="6078886" y="117902"/>
                    <a:pt x="6039515" y="121320"/>
                    <a:pt x="6015892" y="119611"/>
                  </a:cubicBezTo>
                  <a:cubicBezTo>
                    <a:pt x="6000144" y="117902"/>
                    <a:pt x="5984395" y="116194"/>
                    <a:pt x="5968647" y="117902"/>
                  </a:cubicBezTo>
                  <a:cubicBezTo>
                    <a:pt x="5937150" y="119611"/>
                    <a:pt x="5913527" y="114485"/>
                    <a:pt x="5882031" y="112776"/>
                  </a:cubicBezTo>
                  <a:cubicBezTo>
                    <a:pt x="5874156" y="112776"/>
                    <a:pt x="5866282" y="112776"/>
                    <a:pt x="5858408" y="114485"/>
                  </a:cubicBezTo>
                  <a:cubicBezTo>
                    <a:pt x="5842660" y="117902"/>
                    <a:pt x="5826911" y="117902"/>
                    <a:pt x="5803289" y="114485"/>
                  </a:cubicBezTo>
                  <a:cubicBezTo>
                    <a:pt x="5771792" y="109359"/>
                    <a:pt x="5740295" y="109359"/>
                    <a:pt x="5700924" y="112776"/>
                  </a:cubicBezTo>
                  <a:cubicBezTo>
                    <a:pt x="5685175" y="114485"/>
                    <a:pt x="5669427" y="114485"/>
                    <a:pt x="5653678" y="112776"/>
                  </a:cubicBezTo>
                  <a:cubicBezTo>
                    <a:pt x="5622182" y="109359"/>
                    <a:pt x="5590685" y="104233"/>
                    <a:pt x="5551314" y="100815"/>
                  </a:cubicBezTo>
                  <a:cubicBezTo>
                    <a:pt x="5543439" y="100815"/>
                    <a:pt x="5535566" y="99106"/>
                    <a:pt x="5527692" y="99106"/>
                  </a:cubicBezTo>
                  <a:cubicBezTo>
                    <a:pt x="5480446" y="100815"/>
                    <a:pt x="5441075" y="97398"/>
                    <a:pt x="5393830" y="100815"/>
                  </a:cubicBezTo>
                  <a:cubicBezTo>
                    <a:pt x="5370207" y="102524"/>
                    <a:pt x="5338711" y="102524"/>
                    <a:pt x="5322962" y="109359"/>
                  </a:cubicBezTo>
                  <a:cubicBezTo>
                    <a:pt x="5315088" y="111068"/>
                    <a:pt x="5291465" y="111068"/>
                    <a:pt x="5275717" y="112776"/>
                  </a:cubicBezTo>
                  <a:cubicBezTo>
                    <a:pt x="5236345" y="114485"/>
                    <a:pt x="5196975" y="116194"/>
                    <a:pt x="5157603" y="112776"/>
                  </a:cubicBezTo>
                  <a:cubicBezTo>
                    <a:pt x="5126106" y="109359"/>
                    <a:pt x="5086736" y="111068"/>
                    <a:pt x="5055239" y="109359"/>
                  </a:cubicBezTo>
                  <a:cubicBezTo>
                    <a:pt x="5031616" y="107650"/>
                    <a:pt x="5015868" y="104233"/>
                    <a:pt x="5000120" y="102524"/>
                  </a:cubicBezTo>
                  <a:cubicBezTo>
                    <a:pt x="4992245" y="100815"/>
                    <a:pt x="4984371" y="99106"/>
                    <a:pt x="4976497" y="99106"/>
                  </a:cubicBezTo>
                  <a:cubicBezTo>
                    <a:pt x="4929252" y="95689"/>
                    <a:pt x="4889881" y="88854"/>
                    <a:pt x="4866258" y="80310"/>
                  </a:cubicBezTo>
                  <a:cubicBezTo>
                    <a:pt x="4850510" y="75184"/>
                    <a:pt x="4826887" y="70058"/>
                    <a:pt x="4811139" y="64932"/>
                  </a:cubicBezTo>
                  <a:cubicBezTo>
                    <a:pt x="4756019" y="61514"/>
                    <a:pt x="4763894" y="47844"/>
                    <a:pt x="4732397" y="41010"/>
                  </a:cubicBezTo>
                  <a:cubicBezTo>
                    <a:pt x="4708774" y="34175"/>
                    <a:pt x="4685152" y="30757"/>
                    <a:pt x="4645780" y="29048"/>
                  </a:cubicBezTo>
                  <a:lnTo>
                    <a:pt x="4637907" y="29048"/>
                  </a:lnTo>
                  <a:cubicBezTo>
                    <a:pt x="4598536" y="22213"/>
                    <a:pt x="4559165" y="27340"/>
                    <a:pt x="4511919" y="27340"/>
                  </a:cubicBezTo>
                  <a:cubicBezTo>
                    <a:pt x="4496171" y="27340"/>
                    <a:pt x="4472549" y="23922"/>
                    <a:pt x="4456800" y="22213"/>
                  </a:cubicBezTo>
                  <a:cubicBezTo>
                    <a:pt x="4448926" y="18796"/>
                    <a:pt x="4441052" y="17087"/>
                    <a:pt x="4433177" y="17087"/>
                  </a:cubicBezTo>
                  <a:cubicBezTo>
                    <a:pt x="4385932" y="15379"/>
                    <a:pt x="4346561" y="8544"/>
                    <a:pt x="4307190" y="0"/>
                  </a:cubicBezTo>
                  <a:cubicBezTo>
                    <a:pt x="4291441" y="1709"/>
                    <a:pt x="4275694" y="3417"/>
                    <a:pt x="4259945" y="3417"/>
                  </a:cubicBezTo>
                  <a:cubicBezTo>
                    <a:pt x="4244196" y="5126"/>
                    <a:pt x="4220574" y="5126"/>
                    <a:pt x="4196952" y="5126"/>
                  </a:cubicBezTo>
                  <a:cubicBezTo>
                    <a:pt x="4165455" y="3417"/>
                    <a:pt x="4133958" y="5126"/>
                    <a:pt x="4102461" y="10252"/>
                  </a:cubicBezTo>
                  <a:cubicBezTo>
                    <a:pt x="4086713" y="11961"/>
                    <a:pt x="4078838" y="13670"/>
                    <a:pt x="4063090" y="15379"/>
                  </a:cubicBezTo>
                  <a:cubicBezTo>
                    <a:pt x="4047341" y="17087"/>
                    <a:pt x="4039467" y="20505"/>
                    <a:pt x="4023719" y="22213"/>
                  </a:cubicBezTo>
                  <a:cubicBezTo>
                    <a:pt x="4015844" y="23922"/>
                    <a:pt x="4000096" y="23922"/>
                    <a:pt x="3992222" y="25631"/>
                  </a:cubicBezTo>
                  <a:lnTo>
                    <a:pt x="3944977" y="30757"/>
                  </a:lnTo>
                  <a:cubicBezTo>
                    <a:pt x="3944977" y="30757"/>
                    <a:pt x="3937102" y="32466"/>
                    <a:pt x="3937102" y="30757"/>
                  </a:cubicBezTo>
                  <a:cubicBezTo>
                    <a:pt x="3905606" y="27340"/>
                    <a:pt x="3881983" y="34175"/>
                    <a:pt x="3858360" y="37592"/>
                  </a:cubicBezTo>
                  <a:cubicBezTo>
                    <a:pt x="3834738" y="41010"/>
                    <a:pt x="3803241" y="41010"/>
                    <a:pt x="3779618" y="44427"/>
                  </a:cubicBezTo>
                  <a:lnTo>
                    <a:pt x="3771744" y="44427"/>
                  </a:lnTo>
                  <a:cubicBezTo>
                    <a:pt x="3732373" y="46136"/>
                    <a:pt x="3693002" y="49553"/>
                    <a:pt x="3653631" y="51262"/>
                  </a:cubicBezTo>
                  <a:cubicBezTo>
                    <a:pt x="3637883" y="51262"/>
                    <a:pt x="3630009" y="52971"/>
                    <a:pt x="3614260" y="54679"/>
                  </a:cubicBezTo>
                  <a:cubicBezTo>
                    <a:pt x="3590638" y="56388"/>
                    <a:pt x="3567015" y="59806"/>
                    <a:pt x="3543392" y="61514"/>
                  </a:cubicBezTo>
                  <a:cubicBezTo>
                    <a:pt x="3527644" y="63223"/>
                    <a:pt x="3504021" y="64932"/>
                    <a:pt x="3488273" y="66640"/>
                  </a:cubicBezTo>
                  <a:lnTo>
                    <a:pt x="3464650" y="66640"/>
                  </a:lnTo>
                  <a:cubicBezTo>
                    <a:pt x="3464650" y="66640"/>
                    <a:pt x="3448902" y="66640"/>
                    <a:pt x="3441027" y="70058"/>
                  </a:cubicBezTo>
                  <a:cubicBezTo>
                    <a:pt x="3409531" y="66640"/>
                    <a:pt x="3370160" y="64932"/>
                    <a:pt x="3338663" y="61514"/>
                  </a:cubicBezTo>
                  <a:cubicBezTo>
                    <a:pt x="3315040" y="59806"/>
                    <a:pt x="3259921" y="63223"/>
                    <a:pt x="3244172" y="68349"/>
                  </a:cubicBezTo>
                  <a:cubicBezTo>
                    <a:pt x="3236298" y="70058"/>
                    <a:pt x="3228424" y="71767"/>
                    <a:pt x="3220550" y="71767"/>
                  </a:cubicBezTo>
                  <a:cubicBezTo>
                    <a:pt x="3212676" y="71767"/>
                    <a:pt x="3196927" y="70058"/>
                    <a:pt x="3189053" y="70058"/>
                  </a:cubicBezTo>
                  <a:cubicBezTo>
                    <a:pt x="3181179" y="70058"/>
                    <a:pt x="3173305" y="71767"/>
                    <a:pt x="3157556" y="71767"/>
                  </a:cubicBezTo>
                  <a:cubicBezTo>
                    <a:pt x="3157556" y="73475"/>
                    <a:pt x="3165430" y="75184"/>
                    <a:pt x="3165430" y="76893"/>
                  </a:cubicBezTo>
                  <a:cubicBezTo>
                    <a:pt x="3141808" y="78602"/>
                    <a:pt x="3102437" y="92271"/>
                    <a:pt x="3102437" y="99106"/>
                  </a:cubicBezTo>
                  <a:cubicBezTo>
                    <a:pt x="3063066" y="102524"/>
                    <a:pt x="3015821" y="104233"/>
                    <a:pt x="3000072" y="114485"/>
                  </a:cubicBezTo>
                  <a:cubicBezTo>
                    <a:pt x="3000072" y="116194"/>
                    <a:pt x="2992198" y="116194"/>
                    <a:pt x="2992198" y="117902"/>
                  </a:cubicBezTo>
                  <a:cubicBezTo>
                    <a:pt x="2944953" y="119611"/>
                    <a:pt x="2937079" y="129864"/>
                    <a:pt x="2913456" y="138407"/>
                  </a:cubicBezTo>
                  <a:lnTo>
                    <a:pt x="2913456" y="141825"/>
                  </a:lnTo>
                  <a:cubicBezTo>
                    <a:pt x="2905582" y="141825"/>
                    <a:pt x="2897708" y="143533"/>
                    <a:pt x="2889833" y="143533"/>
                  </a:cubicBezTo>
                  <a:cubicBezTo>
                    <a:pt x="2858337" y="146951"/>
                    <a:pt x="2842588" y="152077"/>
                    <a:pt x="2834714" y="160621"/>
                  </a:cubicBezTo>
                  <a:cubicBezTo>
                    <a:pt x="2826840" y="169164"/>
                    <a:pt x="2826840" y="175999"/>
                    <a:pt x="2818966" y="184543"/>
                  </a:cubicBezTo>
                  <a:cubicBezTo>
                    <a:pt x="2803217" y="182834"/>
                    <a:pt x="2779595" y="186252"/>
                    <a:pt x="2771720" y="181126"/>
                  </a:cubicBezTo>
                  <a:lnTo>
                    <a:pt x="2755972" y="181126"/>
                  </a:lnTo>
                  <a:cubicBezTo>
                    <a:pt x="2732349" y="187960"/>
                    <a:pt x="2708727" y="194795"/>
                    <a:pt x="2685104" y="199922"/>
                  </a:cubicBezTo>
                  <a:cubicBezTo>
                    <a:pt x="2661481" y="203339"/>
                    <a:pt x="2637859" y="205048"/>
                    <a:pt x="2606362" y="208465"/>
                  </a:cubicBezTo>
                  <a:lnTo>
                    <a:pt x="2606362" y="211883"/>
                  </a:lnTo>
                  <a:cubicBezTo>
                    <a:pt x="2574865" y="210174"/>
                    <a:pt x="2551242" y="208465"/>
                    <a:pt x="2527620" y="205048"/>
                  </a:cubicBezTo>
                  <a:cubicBezTo>
                    <a:pt x="2519746" y="205048"/>
                    <a:pt x="2511871" y="203339"/>
                    <a:pt x="2511871" y="203339"/>
                  </a:cubicBezTo>
                  <a:cubicBezTo>
                    <a:pt x="2503997" y="203339"/>
                    <a:pt x="2503997" y="201630"/>
                    <a:pt x="2503997" y="201630"/>
                  </a:cubicBezTo>
                  <a:cubicBezTo>
                    <a:pt x="2496123" y="201630"/>
                    <a:pt x="2496123" y="203339"/>
                    <a:pt x="2496123" y="205048"/>
                  </a:cubicBezTo>
                  <a:cubicBezTo>
                    <a:pt x="2496123" y="211883"/>
                    <a:pt x="2480375" y="210174"/>
                    <a:pt x="2464626" y="208465"/>
                  </a:cubicBezTo>
                  <a:cubicBezTo>
                    <a:pt x="2448878" y="206756"/>
                    <a:pt x="2433129" y="206756"/>
                    <a:pt x="2425255" y="211883"/>
                  </a:cubicBezTo>
                  <a:cubicBezTo>
                    <a:pt x="2425255" y="213591"/>
                    <a:pt x="2417381" y="215300"/>
                    <a:pt x="2409507" y="215300"/>
                  </a:cubicBezTo>
                  <a:cubicBezTo>
                    <a:pt x="2385884" y="217009"/>
                    <a:pt x="2362262" y="218718"/>
                    <a:pt x="2354387" y="223844"/>
                  </a:cubicBezTo>
                  <a:cubicBezTo>
                    <a:pt x="2346513" y="227261"/>
                    <a:pt x="2338639" y="228970"/>
                    <a:pt x="2322891" y="232387"/>
                  </a:cubicBezTo>
                  <a:lnTo>
                    <a:pt x="2204778" y="232387"/>
                  </a:lnTo>
                  <a:cubicBezTo>
                    <a:pt x="2189029" y="232387"/>
                    <a:pt x="2173281" y="232387"/>
                    <a:pt x="2157532" y="234096"/>
                  </a:cubicBezTo>
                  <a:cubicBezTo>
                    <a:pt x="2141784" y="234096"/>
                    <a:pt x="2126035" y="235805"/>
                    <a:pt x="2102413" y="237514"/>
                  </a:cubicBezTo>
                  <a:cubicBezTo>
                    <a:pt x="2086664" y="239222"/>
                    <a:pt x="2063042" y="242640"/>
                    <a:pt x="2047293" y="244349"/>
                  </a:cubicBezTo>
                  <a:cubicBezTo>
                    <a:pt x="2039419" y="246057"/>
                    <a:pt x="2031545" y="246057"/>
                    <a:pt x="2023671" y="246057"/>
                  </a:cubicBezTo>
                  <a:cubicBezTo>
                    <a:pt x="1984300" y="246057"/>
                    <a:pt x="1960677" y="251184"/>
                    <a:pt x="1937055" y="256310"/>
                  </a:cubicBezTo>
                  <a:cubicBezTo>
                    <a:pt x="1913432" y="259727"/>
                    <a:pt x="1897684" y="264853"/>
                    <a:pt x="1874061" y="268271"/>
                  </a:cubicBezTo>
                  <a:cubicBezTo>
                    <a:pt x="1858312" y="269980"/>
                    <a:pt x="1842564" y="271688"/>
                    <a:pt x="1834690" y="273397"/>
                  </a:cubicBezTo>
                  <a:cubicBezTo>
                    <a:pt x="1818942" y="275106"/>
                    <a:pt x="1811067" y="278523"/>
                    <a:pt x="1795319" y="278523"/>
                  </a:cubicBezTo>
                  <a:cubicBezTo>
                    <a:pt x="1779571" y="280232"/>
                    <a:pt x="1755948" y="280232"/>
                    <a:pt x="1740200" y="278523"/>
                  </a:cubicBezTo>
                  <a:cubicBezTo>
                    <a:pt x="1716577" y="275106"/>
                    <a:pt x="1692954" y="278523"/>
                    <a:pt x="1677206" y="280232"/>
                  </a:cubicBezTo>
                  <a:cubicBezTo>
                    <a:pt x="1653583" y="281941"/>
                    <a:pt x="1637835" y="285358"/>
                    <a:pt x="1622086" y="287067"/>
                  </a:cubicBezTo>
                  <a:cubicBezTo>
                    <a:pt x="1629961" y="288776"/>
                    <a:pt x="1629961" y="290484"/>
                    <a:pt x="1637835" y="292193"/>
                  </a:cubicBezTo>
                  <a:lnTo>
                    <a:pt x="1614212" y="292193"/>
                  </a:lnTo>
                  <a:cubicBezTo>
                    <a:pt x="1614212" y="293902"/>
                    <a:pt x="1606338" y="295611"/>
                    <a:pt x="1606338" y="297319"/>
                  </a:cubicBezTo>
                  <a:cubicBezTo>
                    <a:pt x="1598464" y="297319"/>
                    <a:pt x="1590589" y="295611"/>
                    <a:pt x="1590589" y="295611"/>
                  </a:cubicBezTo>
                  <a:cubicBezTo>
                    <a:pt x="1566967" y="299028"/>
                    <a:pt x="1543344" y="302445"/>
                    <a:pt x="1519722" y="304154"/>
                  </a:cubicBezTo>
                  <a:cubicBezTo>
                    <a:pt x="1511847" y="304154"/>
                    <a:pt x="1503973" y="305863"/>
                    <a:pt x="1503973" y="305863"/>
                  </a:cubicBezTo>
                  <a:cubicBezTo>
                    <a:pt x="1472476" y="304154"/>
                    <a:pt x="1433105" y="305863"/>
                    <a:pt x="1409483" y="300737"/>
                  </a:cubicBezTo>
                  <a:cubicBezTo>
                    <a:pt x="1393734" y="297319"/>
                    <a:pt x="1370112" y="295611"/>
                    <a:pt x="1354363" y="292193"/>
                  </a:cubicBezTo>
                  <a:cubicBezTo>
                    <a:pt x="1330741" y="288776"/>
                    <a:pt x="1299244" y="290484"/>
                    <a:pt x="1275621" y="299028"/>
                  </a:cubicBezTo>
                  <a:lnTo>
                    <a:pt x="1165382" y="275106"/>
                  </a:lnTo>
                  <a:cubicBezTo>
                    <a:pt x="1157508" y="276814"/>
                    <a:pt x="1141760" y="278523"/>
                    <a:pt x="1133886" y="280232"/>
                  </a:cubicBezTo>
                  <a:cubicBezTo>
                    <a:pt x="1126011" y="280232"/>
                    <a:pt x="1126011" y="281941"/>
                    <a:pt x="1118137" y="281941"/>
                  </a:cubicBezTo>
                  <a:cubicBezTo>
                    <a:pt x="1086640" y="283649"/>
                    <a:pt x="1055144" y="285358"/>
                    <a:pt x="1015773" y="287067"/>
                  </a:cubicBezTo>
                  <a:cubicBezTo>
                    <a:pt x="992150" y="288776"/>
                    <a:pt x="976402" y="290484"/>
                    <a:pt x="976402" y="297319"/>
                  </a:cubicBezTo>
                  <a:cubicBezTo>
                    <a:pt x="944905" y="300737"/>
                    <a:pt x="913408" y="299028"/>
                    <a:pt x="889785" y="305863"/>
                  </a:cubicBezTo>
                  <a:lnTo>
                    <a:pt x="866163" y="305863"/>
                  </a:lnTo>
                  <a:cubicBezTo>
                    <a:pt x="818917" y="300737"/>
                    <a:pt x="779546" y="302445"/>
                    <a:pt x="748050" y="310989"/>
                  </a:cubicBezTo>
                  <a:cubicBezTo>
                    <a:pt x="740175" y="312698"/>
                    <a:pt x="732301" y="312698"/>
                    <a:pt x="716553" y="312698"/>
                  </a:cubicBezTo>
                  <a:cubicBezTo>
                    <a:pt x="677182" y="310989"/>
                    <a:pt x="645685" y="316115"/>
                    <a:pt x="614188" y="321242"/>
                  </a:cubicBezTo>
                  <a:cubicBezTo>
                    <a:pt x="598440" y="324659"/>
                    <a:pt x="582691" y="326368"/>
                    <a:pt x="559069" y="326368"/>
                  </a:cubicBezTo>
                  <a:cubicBezTo>
                    <a:pt x="519698" y="328076"/>
                    <a:pt x="488201" y="328076"/>
                    <a:pt x="448830" y="328076"/>
                  </a:cubicBezTo>
                  <a:cubicBezTo>
                    <a:pt x="448830" y="328076"/>
                    <a:pt x="440956" y="328076"/>
                    <a:pt x="440956" y="329785"/>
                  </a:cubicBezTo>
                  <a:cubicBezTo>
                    <a:pt x="409459" y="338329"/>
                    <a:pt x="370088" y="338329"/>
                    <a:pt x="322843" y="338329"/>
                  </a:cubicBezTo>
                  <a:cubicBezTo>
                    <a:pt x="275597" y="338329"/>
                    <a:pt x="228352" y="340038"/>
                    <a:pt x="188981" y="348581"/>
                  </a:cubicBezTo>
                  <a:cubicBezTo>
                    <a:pt x="165359" y="353707"/>
                    <a:pt x="133862" y="357125"/>
                    <a:pt x="102365" y="362251"/>
                  </a:cubicBezTo>
                  <a:cubicBezTo>
                    <a:pt x="94491" y="362251"/>
                    <a:pt x="86616" y="363960"/>
                    <a:pt x="86616" y="363960"/>
                  </a:cubicBezTo>
                  <a:cubicBezTo>
                    <a:pt x="62994" y="363960"/>
                    <a:pt x="31497" y="362251"/>
                    <a:pt x="7874" y="362251"/>
                  </a:cubicBezTo>
                  <a:cubicBezTo>
                    <a:pt x="0" y="382756"/>
                    <a:pt x="15749" y="404969"/>
                    <a:pt x="23623" y="427183"/>
                  </a:cubicBezTo>
                  <a:close/>
                </a:path>
              </a:pathLst>
            </a:custGeom>
            <a:solidFill>
              <a:srgbClr val="0D593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1463100"/>
            <a:ext cx="10652226" cy="1497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90"/>
              </a:lnSpc>
            </a:pPr>
            <a:r>
              <a:rPr lang="en-US" sz="10590" b="1" spc="-264">
                <a:solidFill>
                  <a:srgbClr val="FAECFE"/>
                </a:solidFill>
                <a:latin typeface="Poppins Heavy"/>
                <a:ea typeface="Poppins Heavy"/>
                <a:cs typeface="Poppins Heavy"/>
                <a:sym typeface="Poppins Heavy"/>
              </a:rPr>
              <a:t>Thank you!</a:t>
            </a:r>
          </a:p>
        </p:txBody>
      </p:sp>
      <p:sp>
        <p:nvSpPr>
          <p:cNvPr id="5" name="Freeform 5"/>
          <p:cNvSpPr/>
          <p:nvPr/>
        </p:nvSpPr>
        <p:spPr>
          <a:xfrm>
            <a:off x="13628840" y="8232775"/>
            <a:ext cx="4318484" cy="2429147"/>
          </a:xfrm>
          <a:custGeom>
            <a:avLst/>
            <a:gdLst/>
            <a:ahLst/>
            <a:cxnLst/>
            <a:rect l="l" t="t" r="r" b="b"/>
            <a:pathLst>
              <a:path w="4318484" h="2429147">
                <a:moveTo>
                  <a:pt x="0" y="0"/>
                </a:moveTo>
                <a:lnTo>
                  <a:pt x="4318484" y="0"/>
                </a:lnTo>
                <a:lnTo>
                  <a:pt x="4318484" y="2429147"/>
                </a:lnTo>
                <a:lnTo>
                  <a:pt x="0" y="2429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635946" y="8866323"/>
            <a:ext cx="11371521" cy="1173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b="1">
                <a:solidFill>
                  <a:srgbClr val="61177C"/>
                </a:solidFill>
                <a:latin typeface="Poppins Bold"/>
                <a:ea typeface="Poppins Bold"/>
                <a:cs typeface="Poppins Bold"/>
                <a:sym typeface="Poppins Bold"/>
              </a:rPr>
              <a:t>Major donor fundraising -stronger together</a:t>
            </a:r>
          </a:p>
          <a:p>
            <a:pPr algn="l">
              <a:lnSpc>
                <a:spcPts val="4619"/>
              </a:lnSpc>
            </a:pPr>
            <a:r>
              <a:rPr lang="en-US" sz="3299" b="1">
                <a:solidFill>
                  <a:srgbClr val="61177C"/>
                </a:solidFill>
                <a:latin typeface="Poppins Bold"/>
                <a:ea typeface="Poppins Bold"/>
                <a:cs typeface="Poppins Bold"/>
                <a:sym typeface="Poppins Bold"/>
              </a:rPr>
              <a:t>Louise Morris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405" y="516238"/>
            <a:ext cx="16652893" cy="2124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90"/>
              </a:lnSpc>
            </a:pPr>
            <a:r>
              <a:rPr lang="en-US" sz="7890" b="1" spc="-197">
                <a:solidFill>
                  <a:srgbClr val="61177C"/>
                </a:solidFill>
                <a:latin typeface="Poppins Heavy"/>
                <a:ea typeface="Poppins Heavy"/>
                <a:cs typeface="Poppins Heavy"/>
                <a:sym typeface="Poppins Heavy"/>
              </a:rPr>
              <a:t>Collaboration with major donor fundraising is: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843867" y="5143500"/>
            <a:ext cx="3081861" cy="2104628"/>
            <a:chOff x="0" y="0"/>
            <a:chExt cx="1190204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43867" y="2630575"/>
            <a:ext cx="3081861" cy="2104628"/>
            <a:chOff x="0" y="0"/>
            <a:chExt cx="1190204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43867" y="7657703"/>
            <a:ext cx="3081861" cy="2104628"/>
            <a:chOff x="0" y="0"/>
            <a:chExt cx="1190204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7050733"/>
            <a:ext cx="1983776" cy="2244725"/>
          </a:xfrm>
          <a:custGeom>
            <a:avLst/>
            <a:gdLst/>
            <a:ahLst/>
            <a:cxnLst/>
            <a:rect l="l" t="t" r="r" b="b"/>
            <a:pathLst>
              <a:path w="1983776" h="2244725">
                <a:moveTo>
                  <a:pt x="0" y="0"/>
                </a:moveTo>
                <a:lnTo>
                  <a:pt x="1983776" y="0"/>
                </a:lnTo>
                <a:lnTo>
                  <a:pt x="1983776" y="2244725"/>
                </a:lnTo>
                <a:lnTo>
                  <a:pt x="0" y="2244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7555410" y="1943102"/>
            <a:ext cx="3621849" cy="3200398"/>
          </a:xfrm>
          <a:custGeom>
            <a:avLst/>
            <a:gdLst/>
            <a:ahLst/>
            <a:cxnLst/>
            <a:rect l="l" t="t" r="r" b="b"/>
            <a:pathLst>
              <a:path w="3621849" h="3200398">
                <a:moveTo>
                  <a:pt x="0" y="0"/>
                </a:moveTo>
                <a:lnTo>
                  <a:pt x="3621849" y="0"/>
                </a:lnTo>
                <a:lnTo>
                  <a:pt x="3621849" y="3200398"/>
                </a:lnTo>
                <a:lnTo>
                  <a:pt x="0" y="3200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8299272" y="3391852"/>
            <a:ext cx="2134126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Culture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99272" y="5933627"/>
            <a:ext cx="2227394" cy="45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2"/>
              </a:lnSpc>
            </a:pPr>
            <a:r>
              <a:rPr lang="en-US" sz="260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Curiosity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168150" y="8268692"/>
            <a:ext cx="2489638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Closest to home</a:t>
            </a:r>
          </a:p>
        </p:txBody>
      </p:sp>
      <p:sp>
        <p:nvSpPr>
          <p:cNvPr id="14" name="Freeform 14"/>
          <p:cNvSpPr/>
          <p:nvPr/>
        </p:nvSpPr>
        <p:spPr>
          <a:xfrm rot="5400000">
            <a:off x="8876069" y="4677567"/>
            <a:ext cx="1073801" cy="489921"/>
          </a:xfrm>
          <a:custGeom>
            <a:avLst/>
            <a:gdLst/>
            <a:ahLst/>
            <a:cxnLst/>
            <a:rect l="l" t="t" r="r" b="b"/>
            <a:pathLst>
              <a:path w="1073801" h="489921">
                <a:moveTo>
                  <a:pt x="0" y="0"/>
                </a:moveTo>
                <a:lnTo>
                  <a:pt x="1073800" y="0"/>
                </a:lnTo>
                <a:lnTo>
                  <a:pt x="1073800" y="489921"/>
                </a:lnTo>
                <a:lnTo>
                  <a:pt x="0" y="489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5400000">
            <a:off x="8847897" y="7003167"/>
            <a:ext cx="1073801" cy="489921"/>
          </a:xfrm>
          <a:custGeom>
            <a:avLst/>
            <a:gdLst/>
            <a:ahLst/>
            <a:cxnLst/>
            <a:rect l="l" t="t" r="r" b="b"/>
            <a:pathLst>
              <a:path w="1073801" h="489921">
                <a:moveTo>
                  <a:pt x="0" y="0"/>
                </a:moveTo>
                <a:lnTo>
                  <a:pt x="1073801" y="0"/>
                </a:lnTo>
                <a:lnTo>
                  <a:pt x="1073801" y="489922"/>
                </a:lnTo>
                <a:lnTo>
                  <a:pt x="0" y="489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8511" y="8097924"/>
            <a:ext cx="1949126" cy="1949126"/>
          </a:xfrm>
          <a:custGeom>
            <a:avLst/>
            <a:gdLst/>
            <a:ahLst/>
            <a:cxnLst/>
            <a:rect l="l" t="t" r="r" b="b"/>
            <a:pathLst>
              <a:path w="1949126" h="1949126">
                <a:moveTo>
                  <a:pt x="0" y="0"/>
                </a:moveTo>
                <a:lnTo>
                  <a:pt x="1949126" y="0"/>
                </a:lnTo>
                <a:lnTo>
                  <a:pt x="1949126" y="1949127"/>
                </a:lnTo>
                <a:lnTo>
                  <a:pt x="0" y="1949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4550049"/>
            <a:ext cx="13708378" cy="5060676"/>
          </a:xfrm>
          <a:custGeom>
            <a:avLst/>
            <a:gdLst/>
            <a:ahLst/>
            <a:cxnLst/>
            <a:rect l="l" t="t" r="r" b="b"/>
            <a:pathLst>
              <a:path w="13708378" h="5060676">
                <a:moveTo>
                  <a:pt x="0" y="0"/>
                </a:moveTo>
                <a:lnTo>
                  <a:pt x="13708378" y="0"/>
                </a:lnTo>
                <a:lnTo>
                  <a:pt x="13708378" y="5060676"/>
                </a:lnTo>
                <a:lnTo>
                  <a:pt x="0" y="5060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821403" y="650670"/>
            <a:ext cx="16760120" cy="284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90"/>
              </a:lnSpc>
            </a:pPr>
            <a:r>
              <a:rPr lang="en-US" sz="10590" b="1" spc="-264">
                <a:solidFill>
                  <a:srgbClr val="61177C"/>
                </a:solidFill>
                <a:latin typeface="Poppins Heavy"/>
                <a:ea typeface="Poppins Heavy"/>
                <a:cs typeface="Poppins Heavy"/>
                <a:sym typeface="Poppins Heavy"/>
              </a:rPr>
              <a:t>What makes you uncomfortable?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81582" y="3281714"/>
            <a:ext cx="3977146" cy="5976586"/>
          </a:xfrm>
          <a:custGeom>
            <a:avLst/>
            <a:gdLst/>
            <a:ahLst/>
            <a:cxnLst/>
            <a:rect l="l" t="t" r="r" b="b"/>
            <a:pathLst>
              <a:path w="3977146" h="5976586">
                <a:moveTo>
                  <a:pt x="0" y="0"/>
                </a:moveTo>
                <a:lnTo>
                  <a:pt x="3977146" y="0"/>
                </a:lnTo>
                <a:lnTo>
                  <a:pt x="3977146" y="5976586"/>
                </a:lnTo>
                <a:lnTo>
                  <a:pt x="0" y="59765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80444" y="1143000"/>
            <a:ext cx="17727112" cy="1497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90"/>
              </a:lnSpc>
            </a:pPr>
            <a:r>
              <a:rPr lang="en-US" sz="10590" b="1" spc="-264">
                <a:solidFill>
                  <a:srgbClr val="0D5938"/>
                </a:solidFill>
                <a:latin typeface="Poppins Heavy"/>
                <a:ea typeface="Poppins Heavy"/>
                <a:cs typeface="Poppins Heavy"/>
                <a:sym typeface="Poppins Heavy"/>
              </a:rPr>
              <a:t>In Defence of Philanthropy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1028700"/>
            <a:ext cx="2321908" cy="2382775"/>
            <a:chOff x="0" y="0"/>
            <a:chExt cx="5585968" cy="5732399"/>
          </a:xfrm>
        </p:grpSpPr>
        <p:sp>
          <p:nvSpPr>
            <p:cNvPr id="3" name="Freeform 3"/>
            <p:cNvSpPr/>
            <p:nvPr/>
          </p:nvSpPr>
          <p:spPr>
            <a:xfrm>
              <a:off x="781939" y="1172337"/>
              <a:ext cx="4262120" cy="2943733"/>
            </a:xfrm>
            <a:custGeom>
              <a:avLst/>
              <a:gdLst/>
              <a:ahLst/>
              <a:cxnLst/>
              <a:rect l="l" t="t" r="r" b="b"/>
              <a:pathLst>
                <a:path w="4262120" h="2943733">
                  <a:moveTo>
                    <a:pt x="1839722" y="2602103"/>
                  </a:moveTo>
                  <a:cubicBezTo>
                    <a:pt x="1747266" y="2752725"/>
                    <a:pt x="1633728" y="2842641"/>
                    <a:pt x="1566545" y="2888361"/>
                  </a:cubicBezTo>
                  <a:cubicBezTo>
                    <a:pt x="815086" y="2943733"/>
                    <a:pt x="253492" y="2761615"/>
                    <a:pt x="135382" y="2563114"/>
                  </a:cubicBezTo>
                  <a:cubicBezTo>
                    <a:pt x="61341" y="2438527"/>
                    <a:pt x="31242" y="2302891"/>
                    <a:pt x="31242" y="2302891"/>
                  </a:cubicBezTo>
                  <a:cubicBezTo>
                    <a:pt x="31242" y="2302891"/>
                    <a:pt x="0" y="2161794"/>
                    <a:pt x="18288" y="2003679"/>
                  </a:cubicBezTo>
                  <a:cubicBezTo>
                    <a:pt x="66167" y="1586865"/>
                    <a:pt x="434594" y="1131951"/>
                    <a:pt x="434594" y="1131951"/>
                  </a:cubicBezTo>
                  <a:cubicBezTo>
                    <a:pt x="812673" y="665099"/>
                    <a:pt x="1228852" y="284099"/>
                    <a:pt x="1579499" y="0"/>
                  </a:cubicBezTo>
                  <a:cubicBezTo>
                    <a:pt x="1635887" y="117094"/>
                    <a:pt x="1692275" y="234188"/>
                    <a:pt x="1748663" y="351282"/>
                  </a:cubicBezTo>
                  <a:cubicBezTo>
                    <a:pt x="1628140" y="483489"/>
                    <a:pt x="1496949" y="647446"/>
                    <a:pt x="1371346" y="845693"/>
                  </a:cubicBezTo>
                  <a:cubicBezTo>
                    <a:pt x="1287399" y="978281"/>
                    <a:pt x="1219073" y="1105535"/>
                    <a:pt x="1163193" y="1223010"/>
                  </a:cubicBezTo>
                  <a:cubicBezTo>
                    <a:pt x="1286764" y="1272540"/>
                    <a:pt x="1671193" y="1445260"/>
                    <a:pt x="1865757" y="1860550"/>
                  </a:cubicBezTo>
                  <a:cubicBezTo>
                    <a:pt x="1931289" y="2000377"/>
                    <a:pt x="1958721" y="2132584"/>
                    <a:pt x="1969897" y="2237867"/>
                  </a:cubicBezTo>
                  <a:cubicBezTo>
                    <a:pt x="1958975" y="2317750"/>
                    <a:pt x="1929638" y="2455672"/>
                    <a:pt x="1839849" y="2602103"/>
                  </a:cubicBezTo>
                  <a:close/>
                  <a:moveTo>
                    <a:pt x="3953891" y="2696718"/>
                  </a:moveTo>
                  <a:cubicBezTo>
                    <a:pt x="3804285" y="2774696"/>
                    <a:pt x="3482594" y="2915158"/>
                    <a:pt x="3065780" y="2883789"/>
                  </a:cubicBezTo>
                  <a:cubicBezTo>
                    <a:pt x="2825242" y="2865755"/>
                    <a:pt x="2632837" y="2796413"/>
                    <a:pt x="2504186" y="2736850"/>
                  </a:cubicBezTo>
                  <a:cubicBezTo>
                    <a:pt x="2417064" y="2531999"/>
                    <a:pt x="2330069" y="2327021"/>
                    <a:pt x="2242947" y="2122170"/>
                  </a:cubicBezTo>
                  <a:cubicBezTo>
                    <a:pt x="2236851" y="1990471"/>
                    <a:pt x="2242312" y="1795019"/>
                    <a:pt x="2308225" y="1574292"/>
                  </a:cubicBezTo>
                  <a:cubicBezTo>
                    <a:pt x="2340737" y="1465454"/>
                    <a:pt x="2430272" y="1214501"/>
                    <a:pt x="2908935" y="692404"/>
                  </a:cubicBezTo>
                  <a:cubicBezTo>
                    <a:pt x="3076067" y="510159"/>
                    <a:pt x="3312668" y="270764"/>
                    <a:pt x="3622040" y="13081"/>
                  </a:cubicBezTo>
                  <a:cubicBezTo>
                    <a:pt x="3704463" y="104140"/>
                    <a:pt x="3786886" y="195199"/>
                    <a:pt x="3869182" y="286258"/>
                  </a:cubicBezTo>
                  <a:cubicBezTo>
                    <a:pt x="3751453" y="424942"/>
                    <a:pt x="3617214" y="608457"/>
                    <a:pt x="3496564" y="839343"/>
                  </a:cubicBezTo>
                  <a:cubicBezTo>
                    <a:pt x="3408045" y="1008888"/>
                    <a:pt x="3345434" y="1168273"/>
                    <a:pt x="3300730" y="1307084"/>
                  </a:cubicBezTo>
                  <a:cubicBezTo>
                    <a:pt x="3381375" y="1306703"/>
                    <a:pt x="3665982" y="1315466"/>
                    <a:pt x="3901439" y="1534287"/>
                  </a:cubicBezTo>
                  <a:cubicBezTo>
                    <a:pt x="4043172" y="1665986"/>
                    <a:pt x="4098798" y="1810258"/>
                    <a:pt x="4110355" y="1841627"/>
                  </a:cubicBezTo>
                  <a:cubicBezTo>
                    <a:pt x="4262120" y="2253361"/>
                    <a:pt x="3983482" y="2655062"/>
                    <a:pt x="3953637" y="2696845"/>
                  </a:cubicBezTo>
                  <a:close/>
                </a:path>
              </a:pathLst>
            </a:custGeom>
            <a:solidFill>
              <a:srgbClr val="FAECF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5586095" cy="5732399"/>
            </a:xfrm>
            <a:custGeom>
              <a:avLst/>
              <a:gdLst/>
              <a:ahLst/>
              <a:cxnLst/>
              <a:rect l="l" t="t" r="r" b="b"/>
              <a:pathLst>
                <a:path w="5586095" h="5732399">
                  <a:moveTo>
                    <a:pt x="5585968" y="975741"/>
                  </a:moveTo>
                  <a:lnTo>
                    <a:pt x="3219831" y="0"/>
                  </a:lnTo>
                  <a:lnTo>
                    <a:pt x="1463548" y="243967"/>
                  </a:lnTo>
                  <a:lnTo>
                    <a:pt x="0" y="2585720"/>
                  </a:lnTo>
                  <a:lnTo>
                    <a:pt x="170815" y="4024884"/>
                  </a:lnTo>
                  <a:lnTo>
                    <a:pt x="2561336" y="5732399"/>
                  </a:lnTo>
                  <a:lnTo>
                    <a:pt x="5561711" y="4683506"/>
                  </a:lnTo>
                  <a:lnTo>
                    <a:pt x="5537327" y="2219833"/>
                  </a:lnTo>
                  <a:lnTo>
                    <a:pt x="5586095" y="975741"/>
                  </a:lnTo>
                  <a:close/>
                  <a:moveTo>
                    <a:pt x="2621534" y="3774440"/>
                  </a:moveTo>
                  <a:cubicBezTo>
                    <a:pt x="2529078" y="3925062"/>
                    <a:pt x="2415540" y="4014978"/>
                    <a:pt x="2348357" y="4060698"/>
                  </a:cubicBezTo>
                  <a:cubicBezTo>
                    <a:pt x="1596898" y="4116070"/>
                    <a:pt x="1035304" y="3933952"/>
                    <a:pt x="917194" y="3735451"/>
                  </a:cubicBezTo>
                  <a:cubicBezTo>
                    <a:pt x="843153" y="3610864"/>
                    <a:pt x="813054" y="3475228"/>
                    <a:pt x="813054" y="3475228"/>
                  </a:cubicBezTo>
                  <a:cubicBezTo>
                    <a:pt x="813054" y="3475228"/>
                    <a:pt x="781812" y="3334131"/>
                    <a:pt x="800100" y="3176016"/>
                  </a:cubicBezTo>
                  <a:cubicBezTo>
                    <a:pt x="847979" y="2759202"/>
                    <a:pt x="1216406" y="2304288"/>
                    <a:pt x="1216406" y="2304288"/>
                  </a:cubicBezTo>
                  <a:cubicBezTo>
                    <a:pt x="1594485" y="1837436"/>
                    <a:pt x="2010664" y="1456436"/>
                    <a:pt x="2361311" y="1172337"/>
                  </a:cubicBezTo>
                  <a:cubicBezTo>
                    <a:pt x="2417699" y="1289431"/>
                    <a:pt x="2474087" y="1406525"/>
                    <a:pt x="2530475" y="1523619"/>
                  </a:cubicBezTo>
                  <a:cubicBezTo>
                    <a:pt x="2409952" y="1655826"/>
                    <a:pt x="2278761" y="1819783"/>
                    <a:pt x="2153158" y="2018030"/>
                  </a:cubicBezTo>
                  <a:cubicBezTo>
                    <a:pt x="2069211" y="2150618"/>
                    <a:pt x="2000885" y="2277872"/>
                    <a:pt x="1945005" y="2395347"/>
                  </a:cubicBezTo>
                  <a:cubicBezTo>
                    <a:pt x="2068576" y="2444877"/>
                    <a:pt x="2453005" y="2617597"/>
                    <a:pt x="2647569" y="3032887"/>
                  </a:cubicBezTo>
                  <a:cubicBezTo>
                    <a:pt x="2713101" y="3172714"/>
                    <a:pt x="2740533" y="3304921"/>
                    <a:pt x="2751709" y="3410204"/>
                  </a:cubicBezTo>
                  <a:cubicBezTo>
                    <a:pt x="2740787" y="3490087"/>
                    <a:pt x="2711450" y="3628009"/>
                    <a:pt x="2621661" y="3774440"/>
                  </a:cubicBezTo>
                  <a:close/>
                  <a:moveTo>
                    <a:pt x="4735703" y="3869055"/>
                  </a:moveTo>
                  <a:cubicBezTo>
                    <a:pt x="4586097" y="3947033"/>
                    <a:pt x="4264406" y="4087495"/>
                    <a:pt x="3847592" y="4056126"/>
                  </a:cubicBezTo>
                  <a:cubicBezTo>
                    <a:pt x="3607054" y="4038092"/>
                    <a:pt x="3414649" y="3968750"/>
                    <a:pt x="3285998" y="3909187"/>
                  </a:cubicBezTo>
                  <a:cubicBezTo>
                    <a:pt x="3198876" y="3704336"/>
                    <a:pt x="3111881" y="3499358"/>
                    <a:pt x="3024759" y="3294507"/>
                  </a:cubicBezTo>
                  <a:cubicBezTo>
                    <a:pt x="3018663" y="3162808"/>
                    <a:pt x="3024124" y="2967356"/>
                    <a:pt x="3090037" y="2746629"/>
                  </a:cubicBezTo>
                  <a:cubicBezTo>
                    <a:pt x="3122549" y="2637791"/>
                    <a:pt x="3212084" y="2386838"/>
                    <a:pt x="3690747" y="1864741"/>
                  </a:cubicBezTo>
                  <a:cubicBezTo>
                    <a:pt x="3857879" y="1682496"/>
                    <a:pt x="4094480" y="1443101"/>
                    <a:pt x="4403852" y="1185418"/>
                  </a:cubicBezTo>
                  <a:cubicBezTo>
                    <a:pt x="4486275" y="1276477"/>
                    <a:pt x="4568698" y="1367536"/>
                    <a:pt x="4650994" y="1458595"/>
                  </a:cubicBezTo>
                  <a:cubicBezTo>
                    <a:pt x="4533265" y="1597279"/>
                    <a:pt x="4399026" y="1780794"/>
                    <a:pt x="4278376" y="2011680"/>
                  </a:cubicBezTo>
                  <a:cubicBezTo>
                    <a:pt x="4189857" y="2181225"/>
                    <a:pt x="4127246" y="2340610"/>
                    <a:pt x="4082542" y="2479421"/>
                  </a:cubicBezTo>
                  <a:cubicBezTo>
                    <a:pt x="4163187" y="2479040"/>
                    <a:pt x="4447794" y="2487803"/>
                    <a:pt x="4683252" y="2706624"/>
                  </a:cubicBezTo>
                  <a:cubicBezTo>
                    <a:pt x="4824984" y="2838323"/>
                    <a:pt x="4880610" y="2982595"/>
                    <a:pt x="4892167" y="3013964"/>
                  </a:cubicBezTo>
                  <a:cubicBezTo>
                    <a:pt x="5043932" y="3425698"/>
                    <a:pt x="4765294" y="3827399"/>
                    <a:pt x="4735449" y="3869182"/>
                  </a:cubicBezTo>
                  <a:close/>
                </a:path>
              </a:pathLst>
            </a:custGeom>
            <a:solidFill>
              <a:srgbClr val="61177C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860491" y="6875525"/>
            <a:ext cx="2398809" cy="2382775"/>
            <a:chOff x="0" y="0"/>
            <a:chExt cx="5813806" cy="5774944"/>
          </a:xfrm>
        </p:grpSpPr>
        <p:sp>
          <p:nvSpPr>
            <p:cNvPr id="6" name="Freeform 6"/>
            <p:cNvSpPr/>
            <p:nvPr/>
          </p:nvSpPr>
          <p:spPr>
            <a:xfrm>
              <a:off x="981075" y="1417066"/>
              <a:ext cx="4058412" cy="2879852"/>
            </a:xfrm>
            <a:custGeom>
              <a:avLst/>
              <a:gdLst/>
              <a:ahLst/>
              <a:cxnLst/>
              <a:rect l="l" t="t" r="r" b="b"/>
              <a:pathLst>
                <a:path w="4058412" h="2879852">
                  <a:moveTo>
                    <a:pt x="2391791" y="384429"/>
                  </a:moveTo>
                  <a:cubicBezTo>
                    <a:pt x="2844292" y="0"/>
                    <a:pt x="3735578" y="135255"/>
                    <a:pt x="3963289" y="578993"/>
                  </a:cubicBezTo>
                  <a:cubicBezTo>
                    <a:pt x="4058412" y="764540"/>
                    <a:pt x="4021582" y="972566"/>
                    <a:pt x="3993261" y="1132713"/>
                  </a:cubicBezTo>
                  <a:cubicBezTo>
                    <a:pt x="3932301" y="1476883"/>
                    <a:pt x="3726180" y="1743583"/>
                    <a:pt x="3661663" y="1825371"/>
                  </a:cubicBezTo>
                  <a:lnTo>
                    <a:pt x="3661663" y="1825371"/>
                  </a:lnTo>
                  <a:cubicBezTo>
                    <a:pt x="3550030" y="1988185"/>
                    <a:pt x="3417188" y="2163953"/>
                    <a:pt x="3259835" y="2344928"/>
                  </a:cubicBezTo>
                  <a:cubicBezTo>
                    <a:pt x="3116452" y="2510028"/>
                    <a:pt x="2974593" y="2654173"/>
                    <a:pt x="2840735" y="2779014"/>
                  </a:cubicBezTo>
                  <a:lnTo>
                    <a:pt x="2601213" y="2599436"/>
                  </a:lnTo>
                  <a:cubicBezTo>
                    <a:pt x="2672587" y="2454656"/>
                    <a:pt x="2743707" y="2294890"/>
                    <a:pt x="2810763" y="2120519"/>
                  </a:cubicBezTo>
                  <a:cubicBezTo>
                    <a:pt x="2862198" y="1986788"/>
                    <a:pt x="2906013" y="1858010"/>
                    <a:pt x="2943351" y="1735709"/>
                  </a:cubicBezTo>
                  <a:cubicBezTo>
                    <a:pt x="2848736" y="1706753"/>
                    <a:pt x="2582544" y="1611884"/>
                    <a:pt x="2376677" y="1342263"/>
                  </a:cubicBezTo>
                  <a:cubicBezTo>
                    <a:pt x="2186558" y="1093343"/>
                    <a:pt x="2155189" y="836168"/>
                    <a:pt x="2148204" y="735330"/>
                  </a:cubicBezTo>
                  <a:cubicBezTo>
                    <a:pt x="2185415" y="639826"/>
                    <a:pt x="2255900" y="499618"/>
                    <a:pt x="2391536" y="384302"/>
                  </a:cubicBezTo>
                  <a:close/>
                  <a:moveTo>
                    <a:pt x="188087" y="474853"/>
                  </a:moveTo>
                  <a:cubicBezTo>
                    <a:pt x="330200" y="400812"/>
                    <a:pt x="635762" y="267462"/>
                    <a:pt x="1031494" y="297180"/>
                  </a:cubicBezTo>
                  <a:cubicBezTo>
                    <a:pt x="1259967" y="314325"/>
                    <a:pt x="1442720" y="380238"/>
                    <a:pt x="1564894" y="436753"/>
                  </a:cubicBezTo>
                  <a:cubicBezTo>
                    <a:pt x="1647571" y="631317"/>
                    <a:pt x="1730248" y="826008"/>
                    <a:pt x="1812925" y="1020572"/>
                  </a:cubicBezTo>
                  <a:cubicBezTo>
                    <a:pt x="1804797" y="1122172"/>
                    <a:pt x="1784985" y="1275080"/>
                    <a:pt x="1730121" y="1452245"/>
                  </a:cubicBezTo>
                  <a:cubicBezTo>
                    <a:pt x="1687322" y="1590675"/>
                    <a:pt x="1603375" y="1802892"/>
                    <a:pt x="1180338" y="2378456"/>
                  </a:cubicBezTo>
                  <a:cubicBezTo>
                    <a:pt x="1086485" y="2506218"/>
                    <a:pt x="955929" y="2678938"/>
                    <a:pt x="792734" y="2879852"/>
                  </a:cubicBezTo>
                  <a:cubicBezTo>
                    <a:pt x="711073" y="2817368"/>
                    <a:pt x="629285" y="2754884"/>
                    <a:pt x="547624" y="2692400"/>
                  </a:cubicBezTo>
                  <a:cubicBezTo>
                    <a:pt x="606806" y="2577973"/>
                    <a:pt x="670178" y="2432939"/>
                    <a:pt x="720725" y="2259711"/>
                  </a:cubicBezTo>
                  <a:cubicBezTo>
                    <a:pt x="772160" y="2083435"/>
                    <a:pt x="796798" y="1924558"/>
                    <a:pt x="808355" y="1794637"/>
                  </a:cubicBezTo>
                  <a:cubicBezTo>
                    <a:pt x="774065" y="1793621"/>
                    <a:pt x="286131" y="1772920"/>
                    <a:pt x="100584" y="1423289"/>
                  </a:cubicBezTo>
                  <a:cubicBezTo>
                    <a:pt x="0" y="1233932"/>
                    <a:pt x="27559" y="1022096"/>
                    <a:pt x="42926" y="904113"/>
                  </a:cubicBezTo>
                  <a:cubicBezTo>
                    <a:pt x="68199" y="709803"/>
                    <a:pt x="138176" y="562229"/>
                    <a:pt x="188214" y="474726"/>
                  </a:cubicBezTo>
                  <a:close/>
                </a:path>
              </a:pathLst>
            </a:custGeom>
            <a:solidFill>
              <a:srgbClr val="FAECF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-167894" y="-105537"/>
              <a:ext cx="6025388" cy="6325362"/>
            </a:xfrm>
            <a:custGeom>
              <a:avLst/>
              <a:gdLst/>
              <a:ahLst/>
              <a:cxnLst/>
              <a:rect l="l" t="t" r="r" b="b"/>
              <a:pathLst>
                <a:path w="6025388" h="6325362">
                  <a:moveTo>
                    <a:pt x="673735" y="4644644"/>
                  </a:moveTo>
                  <a:cubicBezTo>
                    <a:pt x="841375" y="4903851"/>
                    <a:pt x="1072515" y="5173345"/>
                    <a:pt x="1390650" y="5395849"/>
                  </a:cubicBezTo>
                  <a:cubicBezTo>
                    <a:pt x="2719832" y="6325362"/>
                    <a:pt x="4443476" y="5647690"/>
                    <a:pt x="4652899" y="5561711"/>
                  </a:cubicBezTo>
                  <a:cubicBezTo>
                    <a:pt x="4930521" y="5299710"/>
                    <a:pt x="5320792" y="4865370"/>
                    <a:pt x="5620512" y="4234688"/>
                  </a:cubicBezTo>
                  <a:cubicBezTo>
                    <a:pt x="5822188" y="3810254"/>
                    <a:pt x="5924677" y="3419221"/>
                    <a:pt x="5979160" y="3115564"/>
                  </a:cubicBezTo>
                  <a:cubicBezTo>
                    <a:pt x="5987796" y="2925572"/>
                    <a:pt x="6025388" y="1645793"/>
                    <a:pt x="5039868" y="778891"/>
                  </a:cubicBezTo>
                  <a:cubicBezTo>
                    <a:pt x="4432046" y="243967"/>
                    <a:pt x="3760470" y="152908"/>
                    <a:pt x="3546602" y="126873"/>
                  </a:cubicBezTo>
                  <a:cubicBezTo>
                    <a:pt x="2503170" y="0"/>
                    <a:pt x="1111885" y="429768"/>
                    <a:pt x="478282" y="1663446"/>
                  </a:cubicBezTo>
                  <a:cubicBezTo>
                    <a:pt x="0" y="2594991"/>
                    <a:pt x="81534" y="3735705"/>
                    <a:pt x="673735" y="4644517"/>
                  </a:cubicBezTo>
                  <a:close/>
                  <a:moveTo>
                    <a:pt x="3540633" y="1907159"/>
                  </a:moveTo>
                  <a:cubicBezTo>
                    <a:pt x="3993134" y="1522730"/>
                    <a:pt x="4884420" y="1657985"/>
                    <a:pt x="5112131" y="2101723"/>
                  </a:cubicBezTo>
                  <a:cubicBezTo>
                    <a:pt x="5207254" y="2287270"/>
                    <a:pt x="5170424" y="2495296"/>
                    <a:pt x="5142103" y="2655443"/>
                  </a:cubicBezTo>
                  <a:cubicBezTo>
                    <a:pt x="5081143" y="2999613"/>
                    <a:pt x="4875022" y="3266313"/>
                    <a:pt x="4810506" y="3348101"/>
                  </a:cubicBezTo>
                  <a:lnTo>
                    <a:pt x="4810506" y="3348101"/>
                  </a:lnTo>
                  <a:cubicBezTo>
                    <a:pt x="4698873" y="3510915"/>
                    <a:pt x="4566031" y="3686683"/>
                    <a:pt x="4408678" y="3867658"/>
                  </a:cubicBezTo>
                  <a:cubicBezTo>
                    <a:pt x="4265295" y="4032758"/>
                    <a:pt x="4123436" y="4176903"/>
                    <a:pt x="3989578" y="4301744"/>
                  </a:cubicBezTo>
                  <a:lnTo>
                    <a:pt x="3750056" y="4122166"/>
                  </a:lnTo>
                  <a:cubicBezTo>
                    <a:pt x="3821430" y="3977386"/>
                    <a:pt x="3892550" y="3817620"/>
                    <a:pt x="3959606" y="3643249"/>
                  </a:cubicBezTo>
                  <a:cubicBezTo>
                    <a:pt x="4011041" y="3509518"/>
                    <a:pt x="4054856" y="3380740"/>
                    <a:pt x="4092194" y="3258439"/>
                  </a:cubicBezTo>
                  <a:cubicBezTo>
                    <a:pt x="3997579" y="3229483"/>
                    <a:pt x="3731387" y="3134614"/>
                    <a:pt x="3525520" y="2864993"/>
                  </a:cubicBezTo>
                  <a:cubicBezTo>
                    <a:pt x="3335401" y="2616073"/>
                    <a:pt x="3304032" y="2358898"/>
                    <a:pt x="3297047" y="2258060"/>
                  </a:cubicBezTo>
                  <a:cubicBezTo>
                    <a:pt x="3334258" y="2162556"/>
                    <a:pt x="3404743" y="2022348"/>
                    <a:pt x="3540379" y="1907032"/>
                  </a:cubicBezTo>
                  <a:close/>
                  <a:moveTo>
                    <a:pt x="1336929" y="1997583"/>
                  </a:moveTo>
                  <a:cubicBezTo>
                    <a:pt x="1479042" y="1923542"/>
                    <a:pt x="1784604" y="1790192"/>
                    <a:pt x="2180336" y="1819910"/>
                  </a:cubicBezTo>
                  <a:cubicBezTo>
                    <a:pt x="2408809" y="1837055"/>
                    <a:pt x="2591562" y="1902968"/>
                    <a:pt x="2713736" y="1959483"/>
                  </a:cubicBezTo>
                  <a:cubicBezTo>
                    <a:pt x="2796413" y="2154047"/>
                    <a:pt x="2879090" y="2348738"/>
                    <a:pt x="2961767" y="2543302"/>
                  </a:cubicBezTo>
                  <a:cubicBezTo>
                    <a:pt x="2953639" y="2644902"/>
                    <a:pt x="2933827" y="2797810"/>
                    <a:pt x="2878963" y="2974975"/>
                  </a:cubicBezTo>
                  <a:cubicBezTo>
                    <a:pt x="2836164" y="3113405"/>
                    <a:pt x="2752217" y="3325622"/>
                    <a:pt x="2329180" y="3901186"/>
                  </a:cubicBezTo>
                  <a:cubicBezTo>
                    <a:pt x="2235327" y="4028948"/>
                    <a:pt x="2104771" y="4201668"/>
                    <a:pt x="1941576" y="4402582"/>
                  </a:cubicBezTo>
                  <a:cubicBezTo>
                    <a:pt x="1859915" y="4340098"/>
                    <a:pt x="1778127" y="4277614"/>
                    <a:pt x="1696466" y="4215130"/>
                  </a:cubicBezTo>
                  <a:cubicBezTo>
                    <a:pt x="1755648" y="4100703"/>
                    <a:pt x="1819021" y="3955669"/>
                    <a:pt x="1869567" y="3782441"/>
                  </a:cubicBezTo>
                  <a:cubicBezTo>
                    <a:pt x="1921002" y="3606165"/>
                    <a:pt x="1945640" y="3447288"/>
                    <a:pt x="1957197" y="3317367"/>
                  </a:cubicBezTo>
                  <a:cubicBezTo>
                    <a:pt x="1922907" y="3316351"/>
                    <a:pt x="1434973" y="3295650"/>
                    <a:pt x="1249426" y="2946019"/>
                  </a:cubicBezTo>
                  <a:cubicBezTo>
                    <a:pt x="1148842" y="2756662"/>
                    <a:pt x="1176401" y="2544826"/>
                    <a:pt x="1191768" y="2426843"/>
                  </a:cubicBezTo>
                  <a:cubicBezTo>
                    <a:pt x="1217041" y="2232533"/>
                    <a:pt x="1287018" y="2084959"/>
                    <a:pt x="1337056" y="1997456"/>
                  </a:cubicBezTo>
                  <a:close/>
                </a:path>
              </a:pathLst>
            </a:custGeom>
            <a:solidFill>
              <a:srgbClr val="61177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551822" y="7616063"/>
            <a:ext cx="2830109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61177C"/>
                </a:solidFill>
                <a:latin typeface="Poppins Bold"/>
                <a:ea typeface="Poppins Bold"/>
                <a:cs typeface="Poppins Bold"/>
                <a:sym typeface="Poppins Bold"/>
              </a:rPr>
              <a:t>MacKenzie Scott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06069" y="3159125"/>
            <a:ext cx="8199234" cy="395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I highly recommend a gift to one of the thousands of organisations doing remarkable work.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61177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Every one of them could benefit from more resources to share with the communities they’re serving.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61177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And the hope you feed your gift with is likely to feed your own.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000"/>
            <a:ext cx="14101717" cy="284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90"/>
              </a:lnSpc>
            </a:pPr>
            <a:r>
              <a:rPr lang="en-US" sz="10590" b="1" spc="-264">
                <a:solidFill>
                  <a:srgbClr val="61177C"/>
                </a:solidFill>
                <a:latin typeface="Poppins Heavy"/>
                <a:ea typeface="Poppins Heavy"/>
                <a:cs typeface="Poppins Heavy"/>
                <a:sym typeface="Poppins Heavy"/>
              </a:rPr>
              <a:t>When you have a lot of money you can: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449822"/>
            <a:ext cx="6443445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4749"/>
              </a:lnSpc>
              <a:buFont typeface="Arial"/>
              <a:buChar char="•"/>
            </a:pPr>
            <a:r>
              <a:rPr lang="en-US" sz="2499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Spend it</a:t>
            </a:r>
          </a:p>
          <a:p>
            <a:pPr marL="539749" lvl="1" indent="-269875" algn="l">
              <a:lnSpc>
                <a:spcPts val="4749"/>
              </a:lnSpc>
              <a:buFont typeface="Arial"/>
              <a:buChar char="•"/>
            </a:pPr>
            <a:r>
              <a:rPr lang="en-US" sz="2499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Give it to your children or family</a:t>
            </a:r>
          </a:p>
          <a:p>
            <a:pPr marL="539749" lvl="1" indent="-269875" algn="l">
              <a:lnSpc>
                <a:spcPts val="4749"/>
              </a:lnSpc>
              <a:buFont typeface="Arial"/>
              <a:buChar char="•"/>
            </a:pPr>
            <a:r>
              <a:rPr lang="en-US" sz="2499">
                <a:solidFill>
                  <a:srgbClr val="61177C"/>
                </a:solidFill>
                <a:latin typeface="Poppins"/>
                <a:ea typeface="Poppins"/>
                <a:cs typeface="Poppins"/>
                <a:sym typeface="Poppins"/>
              </a:rPr>
              <a:t>Give it away to make a difference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9811" y="1433670"/>
            <a:ext cx="13708378" cy="7419660"/>
          </a:xfrm>
          <a:custGeom>
            <a:avLst/>
            <a:gdLst/>
            <a:ahLst/>
            <a:cxnLst/>
            <a:rect l="l" t="t" r="r" b="b"/>
            <a:pathLst>
              <a:path w="13708378" h="7419660">
                <a:moveTo>
                  <a:pt x="0" y="0"/>
                </a:moveTo>
                <a:lnTo>
                  <a:pt x="13708378" y="0"/>
                </a:lnTo>
                <a:lnTo>
                  <a:pt x="13708378" y="7419660"/>
                </a:lnTo>
                <a:lnTo>
                  <a:pt x="0" y="7419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405" y="516238"/>
            <a:ext cx="16652893" cy="2124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90"/>
              </a:lnSpc>
            </a:pPr>
            <a:r>
              <a:rPr lang="en-US" sz="7890" b="1" spc="-197">
                <a:solidFill>
                  <a:srgbClr val="61177C"/>
                </a:solidFill>
                <a:latin typeface="Poppins Heavy"/>
                <a:ea typeface="Poppins Heavy"/>
                <a:cs typeface="Poppins Heavy"/>
                <a:sym typeface="Poppins Heavy"/>
              </a:rPr>
              <a:t>Collaboration with major donor fundraising is: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843867" y="5143500"/>
            <a:ext cx="3081861" cy="2104628"/>
            <a:chOff x="0" y="0"/>
            <a:chExt cx="1190204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43867" y="2630575"/>
            <a:ext cx="3081861" cy="2104628"/>
            <a:chOff x="0" y="0"/>
            <a:chExt cx="1190204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43867" y="7657703"/>
            <a:ext cx="3081861" cy="2104628"/>
            <a:chOff x="0" y="0"/>
            <a:chExt cx="1190204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90204" cy="812800"/>
            </a:xfrm>
            <a:custGeom>
              <a:avLst/>
              <a:gdLst/>
              <a:ahLst/>
              <a:cxnLst/>
              <a:rect l="l" t="t" r="r" b="b"/>
              <a:pathLst>
                <a:path w="1190204" h="812800">
                  <a:moveTo>
                    <a:pt x="57778" y="0"/>
                  </a:moveTo>
                  <a:lnTo>
                    <a:pt x="1132426" y="0"/>
                  </a:lnTo>
                  <a:cubicBezTo>
                    <a:pt x="1164336" y="0"/>
                    <a:pt x="1190204" y="25868"/>
                    <a:pt x="1190204" y="57778"/>
                  </a:cubicBezTo>
                  <a:lnTo>
                    <a:pt x="1190204" y="755022"/>
                  </a:lnTo>
                  <a:cubicBezTo>
                    <a:pt x="1190204" y="770346"/>
                    <a:pt x="1184117" y="785042"/>
                    <a:pt x="1173281" y="795877"/>
                  </a:cubicBezTo>
                  <a:cubicBezTo>
                    <a:pt x="1162446" y="806713"/>
                    <a:pt x="1147750" y="812800"/>
                    <a:pt x="1132426" y="812800"/>
                  </a:cubicBezTo>
                  <a:lnTo>
                    <a:pt x="57778" y="812800"/>
                  </a:lnTo>
                  <a:cubicBezTo>
                    <a:pt x="42454" y="812800"/>
                    <a:pt x="27758" y="806713"/>
                    <a:pt x="16923" y="795877"/>
                  </a:cubicBezTo>
                  <a:cubicBezTo>
                    <a:pt x="6087" y="785042"/>
                    <a:pt x="0" y="770346"/>
                    <a:pt x="0" y="755022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61177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7050733"/>
            <a:ext cx="1983776" cy="2244725"/>
          </a:xfrm>
          <a:custGeom>
            <a:avLst/>
            <a:gdLst/>
            <a:ahLst/>
            <a:cxnLst/>
            <a:rect l="l" t="t" r="r" b="b"/>
            <a:pathLst>
              <a:path w="1983776" h="2244725">
                <a:moveTo>
                  <a:pt x="0" y="0"/>
                </a:moveTo>
                <a:lnTo>
                  <a:pt x="1983776" y="0"/>
                </a:lnTo>
                <a:lnTo>
                  <a:pt x="1983776" y="2244725"/>
                </a:lnTo>
                <a:lnTo>
                  <a:pt x="0" y="2244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7573873" y="4484073"/>
            <a:ext cx="3621849" cy="3200398"/>
          </a:xfrm>
          <a:custGeom>
            <a:avLst/>
            <a:gdLst/>
            <a:ahLst/>
            <a:cxnLst/>
            <a:rect l="l" t="t" r="r" b="b"/>
            <a:pathLst>
              <a:path w="3621849" h="3200398">
                <a:moveTo>
                  <a:pt x="0" y="0"/>
                </a:moveTo>
                <a:lnTo>
                  <a:pt x="3621849" y="0"/>
                </a:lnTo>
                <a:lnTo>
                  <a:pt x="3621849" y="3200398"/>
                </a:lnTo>
                <a:lnTo>
                  <a:pt x="0" y="3200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8299272" y="3391852"/>
            <a:ext cx="2134126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Culture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99272" y="5933627"/>
            <a:ext cx="2227394" cy="45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2"/>
              </a:lnSpc>
            </a:pPr>
            <a:r>
              <a:rPr lang="en-US" sz="260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Curiosity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168150" y="8268692"/>
            <a:ext cx="2489638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FAECFE"/>
                </a:solidFill>
                <a:latin typeface="Poppins Bold"/>
                <a:ea typeface="Poppins Bold"/>
                <a:cs typeface="Poppins Bold"/>
                <a:sym typeface="Poppins Bold"/>
              </a:rPr>
              <a:t>Closest to home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D3CED2213734591F14A3097B51439" ma:contentTypeVersion="19" ma:contentTypeDescription="Create a new document." ma:contentTypeScope="" ma:versionID="63e7d29897547fb3ec4e47f25b801781">
  <xsd:schema xmlns:xsd="http://www.w3.org/2001/XMLSchema" xmlns:xs="http://www.w3.org/2001/XMLSchema" xmlns:p="http://schemas.microsoft.com/office/2006/metadata/properties" xmlns:ns2="e50f0395-3555-4f97-b8c0-ce14fe8f2377" xmlns:ns3="907d2526-5ef7-4852-ba13-ef2d9ddfaf1f" targetNamespace="http://schemas.microsoft.com/office/2006/metadata/properties" ma:root="true" ma:fieldsID="8bde63800c30c3c1789d77947e6253dd" ns2:_="" ns3:_="">
    <xsd:import namespace="e50f0395-3555-4f97-b8c0-ce14fe8f2377"/>
    <xsd:import namespace="907d2526-5ef7-4852-ba13-ef2d9ddfa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klp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f0395-3555-4f97-b8c0-ce14fe8f2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lpr" ma:index="20" nillable="true" ma:displayName="Person or Group" ma:list="UserInfo" ma:internalName="klp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0d488bc-f3d7-4c87-b121-834d4ddac6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d2526-5ef7-4852-ba13-ef2d9ddfaf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6b7d00a-d4da-44a8-ba5f-2ab769e9ff30}" ma:internalName="TaxCatchAll" ma:showField="CatchAllData" ma:web="907d2526-5ef7-4852-ba13-ef2d9ddfaf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EDB61F-E683-4987-ACF8-044C6F13126E}"/>
</file>

<file path=customXml/itemProps2.xml><?xml version="1.0" encoding="utf-8"?>
<ds:datastoreItem xmlns:ds="http://schemas.openxmlformats.org/officeDocument/2006/customXml" ds:itemID="{0C52F90E-238D-46DF-818D-18FC128DEB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Custom</PresentationFormat>
  <Paragraphs>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Poppins Heavy</vt:lpstr>
      <vt:lpstr>Calibri</vt:lpstr>
      <vt:lpstr>Poppins Bold</vt:lpstr>
      <vt:lpstr>Poppins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Surrey Charity Mash Up Sept 24</dc:title>
  <dc:creator>Louise Morris</dc:creator>
  <cp:lastModifiedBy>Justine Aldous</cp:lastModifiedBy>
  <cp:revision>1</cp:revision>
  <dcterms:created xsi:type="dcterms:W3CDTF">2006-08-16T00:00:00Z</dcterms:created>
  <dcterms:modified xsi:type="dcterms:W3CDTF">2024-09-20T12:54:46Z</dcterms:modified>
  <dc:identifier>DAGRSq5GlNI</dc:identifier>
</cp:coreProperties>
</file>